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0"/>
  </p:notesMasterIdLst>
  <p:handoutMasterIdLst>
    <p:handoutMasterId r:id="rId41"/>
  </p:handoutMasterIdLst>
  <p:sldIdLst>
    <p:sldId id="266" r:id="rId6"/>
    <p:sldId id="271" r:id="rId7"/>
    <p:sldId id="272" r:id="rId8"/>
    <p:sldId id="258" r:id="rId9"/>
    <p:sldId id="276" r:id="rId10"/>
    <p:sldId id="275" r:id="rId11"/>
    <p:sldId id="299" r:id="rId12"/>
    <p:sldId id="304" r:id="rId13"/>
    <p:sldId id="306" r:id="rId14"/>
    <p:sldId id="307" r:id="rId15"/>
    <p:sldId id="308" r:id="rId16"/>
    <p:sldId id="309" r:id="rId17"/>
    <p:sldId id="310" r:id="rId18"/>
    <p:sldId id="311" r:id="rId19"/>
    <p:sldId id="312" r:id="rId20"/>
    <p:sldId id="313" r:id="rId21"/>
    <p:sldId id="314" r:id="rId22"/>
    <p:sldId id="315" r:id="rId23"/>
    <p:sldId id="301" r:id="rId24"/>
    <p:sldId id="316" r:id="rId25"/>
    <p:sldId id="317" r:id="rId26"/>
    <p:sldId id="318" r:id="rId27"/>
    <p:sldId id="319" r:id="rId28"/>
    <p:sldId id="320" r:id="rId29"/>
    <p:sldId id="321" r:id="rId30"/>
    <p:sldId id="322" r:id="rId31"/>
    <p:sldId id="323" r:id="rId32"/>
    <p:sldId id="324" r:id="rId33"/>
    <p:sldId id="325" r:id="rId34"/>
    <p:sldId id="326" r:id="rId35"/>
    <p:sldId id="302" r:id="rId36"/>
    <p:sldId id="327" r:id="rId37"/>
    <p:sldId id="328" r:id="rId38"/>
    <p:sldId id="30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705C98-E1D1-6CD6-47C2-E41071A62A36}" name="Massey, Elijah - MRP-AMS" initials="MEMA" userId="S::elijah.massey@usda.gov::27adbe7f-5789-4f0d-b773-a6f2d68edaa1" providerId="AD"/>
  <p188:author id="{AB3A03F2-61C8-1804-97C4-2D381ADA5021}" name="Ramos, Zoemi - MRP-AMS" initials="RZMA" userId="S::zoemi.ramos@usda.gov::3efbee44-5699-48d0-a29c-dc2c90dcd35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55F51"/>
    <a:srgbClr val="2B5C0D"/>
    <a:srgbClr val="4E675A"/>
    <a:srgbClr val="2A5C0B"/>
    <a:srgbClr val="0426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47F19B-0324-49EB-B1D0-CD149708AE2F}" v="82" dt="2025-07-31T16:56:59.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dd, Jessica - MRP-AMS" userId="738a27b5-3411-4fd1-b7b7-c172b3dfaf1a" providerId="ADAL" clId="{EE47F19B-0324-49EB-B1D0-CD149708AE2F}"/>
    <pc:docChg chg="custSel addSld delSld modSld">
      <pc:chgData name="Ladd, Jessica - MRP-AMS" userId="738a27b5-3411-4fd1-b7b7-c172b3dfaf1a" providerId="ADAL" clId="{EE47F19B-0324-49EB-B1D0-CD149708AE2F}" dt="2025-07-31T16:56:59.821" v="78" actId="20577"/>
      <pc:docMkLst>
        <pc:docMk/>
      </pc:docMkLst>
      <pc:sldChg chg="modSp mod modClrScheme chgLayout">
        <pc:chgData name="Ladd, Jessica - MRP-AMS" userId="738a27b5-3411-4fd1-b7b7-c172b3dfaf1a" providerId="ADAL" clId="{EE47F19B-0324-49EB-B1D0-CD149708AE2F}" dt="2025-07-31T16:53:09.731" v="43" actId="948"/>
        <pc:sldMkLst>
          <pc:docMk/>
          <pc:sldMk cId="1028780626" sldId="258"/>
        </pc:sldMkLst>
        <pc:spChg chg="mod ord">
          <ac:chgData name="Ladd, Jessica - MRP-AMS" userId="738a27b5-3411-4fd1-b7b7-c172b3dfaf1a" providerId="ADAL" clId="{EE47F19B-0324-49EB-B1D0-CD149708AE2F}" dt="2025-07-31T16:52:54.367" v="41" actId="1076"/>
          <ac:spMkLst>
            <pc:docMk/>
            <pc:sldMk cId="1028780626" sldId="258"/>
            <ac:spMk id="2" creationId="{F8F0B10E-8AB1-4118-BC14-D78C19561162}"/>
          </ac:spMkLst>
        </pc:spChg>
        <pc:spChg chg="mod ord">
          <ac:chgData name="Ladd, Jessica - MRP-AMS" userId="738a27b5-3411-4fd1-b7b7-c172b3dfaf1a" providerId="ADAL" clId="{EE47F19B-0324-49EB-B1D0-CD149708AE2F}" dt="2025-07-31T16:53:09.731" v="43" actId="948"/>
          <ac:spMkLst>
            <pc:docMk/>
            <pc:sldMk cId="1028780626" sldId="258"/>
            <ac:spMk id="6" creationId="{731831A7-CE67-2988-C805-7DAED9436C7F}"/>
          </ac:spMkLst>
        </pc:spChg>
      </pc:sldChg>
      <pc:sldChg chg="modSp mod">
        <pc:chgData name="Ladd, Jessica - MRP-AMS" userId="738a27b5-3411-4fd1-b7b7-c172b3dfaf1a" providerId="ADAL" clId="{EE47F19B-0324-49EB-B1D0-CD149708AE2F}" dt="2025-07-31T16:42:57.432" v="0" actId="122"/>
        <pc:sldMkLst>
          <pc:docMk/>
          <pc:sldMk cId="2991451953" sldId="266"/>
        </pc:sldMkLst>
        <pc:spChg chg="mod">
          <ac:chgData name="Ladd, Jessica - MRP-AMS" userId="738a27b5-3411-4fd1-b7b7-c172b3dfaf1a" providerId="ADAL" clId="{EE47F19B-0324-49EB-B1D0-CD149708AE2F}" dt="2025-07-31T16:42:57.432" v="0" actId="122"/>
          <ac:spMkLst>
            <pc:docMk/>
            <pc:sldMk cId="2991451953" sldId="266"/>
            <ac:spMk id="2" creationId="{FBE5D4B1-7C00-415C-AC88-287544887626}"/>
          </ac:spMkLst>
        </pc:spChg>
      </pc:sldChg>
      <pc:sldChg chg="del">
        <pc:chgData name="Ladd, Jessica - MRP-AMS" userId="738a27b5-3411-4fd1-b7b7-c172b3dfaf1a" providerId="ADAL" clId="{EE47F19B-0324-49EB-B1D0-CD149708AE2F}" dt="2025-07-31T16:47:25.684" v="2" actId="47"/>
        <pc:sldMkLst>
          <pc:docMk/>
          <pc:sldMk cId="2982604947" sldId="270"/>
        </pc:sldMkLst>
      </pc:sldChg>
      <pc:sldChg chg="modSp mod">
        <pc:chgData name="Ladd, Jessica - MRP-AMS" userId="738a27b5-3411-4fd1-b7b7-c172b3dfaf1a" providerId="ADAL" clId="{EE47F19B-0324-49EB-B1D0-CD149708AE2F}" dt="2025-07-31T16:51:35.047" v="31" actId="732"/>
        <pc:sldMkLst>
          <pc:docMk/>
          <pc:sldMk cId="2446533282" sldId="271"/>
        </pc:sldMkLst>
        <pc:spChg chg="mod">
          <ac:chgData name="Ladd, Jessica - MRP-AMS" userId="738a27b5-3411-4fd1-b7b7-c172b3dfaf1a" providerId="ADAL" clId="{EE47F19B-0324-49EB-B1D0-CD149708AE2F}" dt="2025-07-31T16:50:08.419" v="16" actId="1076"/>
          <ac:spMkLst>
            <pc:docMk/>
            <pc:sldMk cId="2446533282" sldId="271"/>
            <ac:spMk id="2" creationId="{C0FA553F-8422-48FF-99AF-0E9256B483BE}"/>
          </ac:spMkLst>
        </pc:spChg>
        <pc:spChg chg="mod">
          <ac:chgData name="Ladd, Jessica - MRP-AMS" userId="738a27b5-3411-4fd1-b7b7-c172b3dfaf1a" providerId="ADAL" clId="{EE47F19B-0324-49EB-B1D0-CD149708AE2F}" dt="2025-07-31T16:51:16.804" v="30" actId="948"/>
          <ac:spMkLst>
            <pc:docMk/>
            <pc:sldMk cId="2446533282" sldId="271"/>
            <ac:spMk id="3" creationId="{B1A8D595-8C19-4539-983B-56BAC13A5FB9}"/>
          </ac:spMkLst>
        </pc:spChg>
        <pc:picChg chg="mod">
          <ac:chgData name="Ladd, Jessica - MRP-AMS" userId="738a27b5-3411-4fd1-b7b7-c172b3dfaf1a" providerId="ADAL" clId="{EE47F19B-0324-49EB-B1D0-CD149708AE2F}" dt="2025-07-31T16:51:35.047" v="31" actId="732"/>
          <ac:picMkLst>
            <pc:docMk/>
            <pc:sldMk cId="2446533282" sldId="271"/>
            <ac:picMk id="1026" creationId="{F2A4D8F8-6BCD-D7E0-A87A-BF6A6C5E3652}"/>
          </ac:picMkLst>
        </pc:picChg>
      </pc:sldChg>
      <pc:sldChg chg="modSp mod modClrScheme chgLayout">
        <pc:chgData name="Ladd, Jessica - MRP-AMS" userId="738a27b5-3411-4fd1-b7b7-c172b3dfaf1a" providerId="ADAL" clId="{EE47F19B-0324-49EB-B1D0-CD149708AE2F}" dt="2025-07-31T16:52:44.459" v="39" actId="948"/>
        <pc:sldMkLst>
          <pc:docMk/>
          <pc:sldMk cId="293895961" sldId="272"/>
        </pc:sldMkLst>
        <pc:spChg chg="mod ord">
          <ac:chgData name="Ladd, Jessica - MRP-AMS" userId="738a27b5-3411-4fd1-b7b7-c172b3dfaf1a" providerId="ADAL" clId="{EE47F19B-0324-49EB-B1D0-CD149708AE2F}" dt="2025-07-31T16:52:39.293" v="38" actId="6549"/>
          <ac:spMkLst>
            <pc:docMk/>
            <pc:sldMk cId="293895961" sldId="272"/>
            <ac:spMk id="2" creationId="{8726354A-9DDE-4A1F-A0E0-04BA6FA6478F}"/>
          </ac:spMkLst>
        </pc:spChg>
        <pc:spChg chg="mod ord">
          <ac:chgData name="Ladd, Jessica - MRP-AMS" userId="738a27b5-3411-4fd1-b7b7-c172b3dfaf1a" providerId="ADAL" clId="{EE47F19B-0324-49EB-B1D0-CD149708AE2F}" dt="2025-07-31T16:52:44.459" v="39" actId="948"/>
          <ac:spMkLst>
            <pc:docMk/>
            <pc:sldMk cId="293895961" sldId="272"/>
            <ac:spMk id="3" creationId="{DC250645-767A-41D9-8453-84A9EBDC3516}"/>
          </ac:spMkLst>
        </pc:spChg>
      </pc:sldChg>
      <pc:sldChg chg="del">
        <pc:chgData name="Ladd, Jessica - MRP-AMS" userId="738a27b5-3411-4fd1-b7b7-c172b3dfaf1a" providerId="ADAL" clId="{EE47F19B-0324-49EB-B1D0-CD149708AE2F}" dt="2025-07-31T16:47:25.684" v="2" actId="47"/>
        <pc:sldMkLst>
          <pc:docMk/>
          <pc:sldMk cId="2527561235" sldId="273"/>
        </pc:sldMkLst>
      </pc:sldChg>
      <pc:sldChg chg="del">
        <pc:chgData name="Ladd, Jessica - MRP-AMS" userId="738a27b5-3411-4fd1-b7b7-c172b3dfaf1a" providerId="ADAL" clId="{EE47F19B-0324-49EB-B1D0-CD149708AE2F}" dt="2025-07-31T16:47:25.684" v="2" actId="47"/>
        <pc:sldMkLst>
          <pc:docMk/>
          <pc:sldMk cId="3785328244" sldId="274"/>
        </pc:sldMkLst>
      </pc:sldChg>
      <pc:sldChg chg="modSp mod">
        <pc:chgData name="Ladd, Jessica - MRP-AMS" userId="738a27b5-3411-4fd1-b7b7-c172b3dfaf1a" providerId="ADAL" clId="{EE47F19B-0324-49EB-B1D0-CD149708AE2F}" dt="2025-07-31T16:56:59.821" v="78" actId="20577"/>
        <pc:sldMkLst>
          <pc:docMk/>
          <pc:sldMk cId="3633383490" sldId="275"/>
        </pc:sldMkLst>
        <pc:spChg chg="mod">
          <ac:chgData name="Ladd, Jessica - MRP-AMS" userId="738a27b5-3411-4fd1-b7b7-c172b3dfaf1a" providerId="ADAL" clId="{EE47F19B-0324-49EB-B1D0-CD149708AE2F}" dt="2025-07-31T16:54:09.684" v="53" actId="1076"/>
          <ac:spMkLst>
            <pc:docMk/>
            <pc:sldMk cId="3633383490" sldId="275"/>
            <ac:spMk id="2" creationId="{7B5EDE75-ABC0-4F8F-9630-52E46696DA2F}"/>
          </ac:spMkLst>
        </pc:spChg>
        <pc:graphicFrameChg chg="mod modGraphic">
          <ac:chgData name="Ladd, Jessica - MRP-AMS" userId="738a27b5-3411-4fd1-b7b7-c172b3dfaf1a" providerId="ADAL" clId="{EE47F19B-0324-49EB-B1D0-CD149708AE2F}" dt="2025-07-31T16:56:59.821" v="78" actId="20577"/>
          <ac:graphicFrameMkLst>
            <pc:docMk/>
            <pc:sldMk cId="3633383490" sldId="275"/>
            <ac:graphicFrameMk id="4" creationId="{5242C2BD-91C2-9EC3-1151-61E6ADFA1387}"/>
          </ac:graphicFrameMkLst>
        </pc:graphicFrameChg>
      </pc:sldChg>
      <pc:sldChg chg="modSp mod">
        <pc:chgData name="Ladd, Jessica - MRP-AMS" userId="738a27b5-3411-4fd1-b7b7-c172b3dfaf1a" providerId="ADAL" clId="{EE47F19B-0324-49EB-B1D0-CD149708AE2F}" dt="2025-07-31T16:54:00.601" v="51"/>
        <pc:sldMkLst>
          <pc:docMk/>
          <pc:sldMk cId="3150959509" sldId="276"/>
        </pc:sldMkLst>
        <pc:spChg chg="mod">
          <ac:chgData name="Ladd, Jessica - MRP-AMS" userId="738a27b5-3411-4fd1-b7b7-c172b3dfaf1a" providerId="ADAL" clId="{EE47F19B-0324-49EB-B1D0-CD149708AE2F}" dt="2025-07-31T16:53:23.998" v="45" actId="1076"/>
          <ac:spMkLst>
            <pc:docMk/>
            <pc:sldMk cId="3150959509" sldId="276"/>
            <ac:spMk id="2" creationId="{7B5EDE75-ABC0-4F8F-9630-52E46696DA2F}"/>
          </ac:spMkLst>
        </pc:spChg>
        <pc:graphicFrameChg chg="mod modGraphic">
          <ac:chgData name="Ladd, Jessica - MRP-AMS" userId="738a27b5-3411-4fd1-b7b7-c172b3dfaf1a" providerId="ADAL" clId="{EE47F19B-0324-49EB-B1D0-CD149708AE2F}" dt="2025-07-31T16:54:00.601" v="51"/>
          <ac:graphicFrameMkLst>
            <pc:docMk/>
            <pc:sldMk cId="3150959509" sldId="276"/>
            <ac:graphicFrameMk id="4" creationId="{5242C2BD-91C2-9EC3-1151-61E6ADFA1387}"/>
          </ac:graphicFrameMkLst>
        </pc:graphicFrameChg>
      </pc:sldChg>
      <pc:sldChg chg="del">
        <pc:chgData name="Ladd, Jessica - MRP-AMS" userId="738a27b5-3411-4fd1-b7b7-c172b3dfaf1a" providerId="ADAL" clId="{EE47F19B-0324-49EB-B1D0-CD149708AE2F}" dt="2025-07-31T16:47:25.684" v="2" actId="47"/>
        <pc:sldMkLst>
          <pc:docMk/>
          <pc:sldMk cId="2552814485" sldId="277"/>
        </pc:sldMkLst>
      </pc:sldChg>
      <pc:sldChg chg="del">
        <pc:chgData name="Ladd, Jessica - MRP-AMS" userId="738a27b5-3411-4fd1-b7b7-c172b3dfaf1a" providerId="ADAL" clId="{EE47F19B-0324-49EB-B1D0-CD149708AE2F}" dt="2025-07-31T16:47:25.684" v="2" actId="47"/>
        <pc:sldMkLst>
          <pc:docMk/>
          <pc:sldMk cId="994703142" sldId="278"/>
        </pc:sldMkLst>
      </pc:sldChg>
      <pc:sldChg chg="del">
        <pc:chgData name="Ladd, Jessica - MRP-AMS" userId="738a27b5-3411-4fd1-b7b7-c172b3dfaf1a" providerId="ADAL" clId="{EE47F19B-0324-49EB-B1D0-CD149708AE2F}" dt="2025-07-31T16:47:25.684" v="2" actId="47"/>
        <pc:sldMkLst>
          <pc:docMk/>
          <pc:sldMk cId="4006688793" sldId="279"/>
        </pc:sldMkLst>
      </pc:sldChg>
      <pc:sldChg chg="del">
        <pc:chgData name="Ladd, Jessica - MRP-AMS" userId="738a27b5-3411-4fd1-b7b7-c172b3dfaf1a" providerId="ADAL" clId="{EE47F19B-0324-49EB-B1D0-CD149708AE2F}" dt="2025-07-31T16:47:25.684" v="2" actId="47"/>
        <pc:sldMkLst>
          <pc:docMk/>
          <pc:sldMk cId="2895096221" sldId="280"/>
        </pc:sldMkLst>
      </pc:sldChg>
      <pc:sldChg chg="del">
        <pc:chgData name="Ladd, Jessica - MRP-AMS" userId="738a27b5-3411-4fd1-b7b7-c172b3dfaf1a" providerId="ADAL" clId="{EE47F19B-0324-49EB-B1D0-CD149708AE2F}" dt="2025-07-31T16:47:25.684" v="2" actId="47"/>
        <pc:sldMkLst>
          <pc:docMk/>
          <pc:sldMk cId="3882986096" sldId="281"/>
        </pc:sldMkLst>
      </pc:sldChg>
      <pc:sldChg chg="del">
        <pc:chgData name="Ladd, Jessica - MRP-AMS" userId="738a27b5-3411-4fd1-b7b7-c172b3dfaf1a" providerId="ADAL" clId="{EE47F19B-0324-49EB-B1D0-CD149708AE2F}" dt="2025-07-31T16:47:25.684" v="2" actId="47"/>
        <pc:sldMkLst>
          <pc:docMk/>
          <pc:sldMk cId="3784655940" sldId="282"/>
        </pc:sldMkLst>
      </pc:sldChg>
      <pc:sldChg chg="del">
        <pc:chgData name="Ladd, Jessica - MRP-AMS" userId="738a27b5-3411-4fd1-b7b7-c172b3dfaf1a" providerId="ADAL" clId="{EE47F19B-0324-49EB-B1D0-CD149708AE2F}" dt="2025-07-31T16:47:25.684" v="2" actId="47"/>
        <pc:sldMkLst>
          <pc:docMk/>
          <pc:sldMk cId="3182780398" sldId="283"/>
        </pc:sldMkLst>
      </pc:sldChg>
      <pc:sldChg chg="del">
        <pc:chgData name="Ladd, Jessica - MRP-AMS" userId="738a27b5-3411-4fd1-b7b7-c172b3dfaf1a" providerId="ADAL" clId="{EE47F19B-0324-49EB-B1D0-CD149708AE2F}" dt="2025-07-31T16:47:25.684" v="2" actId="47"/>
        <pc:sldMkLst>
          <pc:docMk/>
          <pc:sldMk cId="1950035509" sldId="284"/>
        </pc:sldMkLst>
      </pc:sldChg>
      <pc:sldChg chg="del">
        <pc:chgData name="Ladd, Jessica - MRP-AMS" userId="738a27b5-3411-4fd1-b7b7-c172b3dfaf1a" providerId="ADAL" clId="{EE47F19B-0324-49EB-B1D0-CD149708AE2F}" dt="2025-07-31T16:47:25.684" v="2" actId="47"/>
        <pc:sldMkLst>
          <pc:docMk/>
          <pc:sldMk cId="3489338523" sldId="285"/>
        </pc:sldMkLst>
      </pc:sldChg>
      <pc:sldChg chg="del">
        <pc:chgData name="Ladd, Jessica - MRP-AMS" userId="738a27b5-3411-4fd1-b7b7-c172b3dfaf1a" providerId="ADAL" clId="{EE47F19B-0324-49EB-B1D0-CD149708AE2F}" dt="2025-07-31T16:47:25.684" v="2" actId="47"/>
        <pc:sldMkLst>
          <pc:docMk/>
          <pc:sldMk cId="188874299" sldId="286"/>
        </pc:sldMkLst>
      </pc:sldChg>
      <pc:sldChg chg="del">
        <pc:chgData name="Ladd, Jessica - MRP-AMS" userId="738a27b5-3411-4fd1-b7b7-c172b3dfaf1a" providerId="ADAL" clId="{EE47F19B-0324-49EB-B1D0-CD149708AE2F}" dt="2025-07-31T16:47:25.684" v="2" actId="47"/>
        <pc:sldMkLst>
          <pc:docMk/>
          <pc:sldMk cId="3677162665" sldId="287"/>
        </pc:sldMkLst>
      </pc:sldChg>
      <pc:sldChg chg="del">
        <pc:chgData name="Ladd, Jessica - MRP-AMS" userId="738a27b5-3411-4fd1-b7b7-c172b3dfaf1a" providerId="ADAL" clId="{EE47F19B-0324-49EB-B1D0-CD149708AE2F}" dt="2025-07-31T16:47:25.684" v="2" actId="47"/>
        <pc:sldMkLst>
          <pc:docMk/>
          <pc:sldMk cId="3573823581" sldId="288"/>
        </pc:sldMkLst>
      </pc:sldChg>
      <pc:sldChg chg="del">
        <pc:chgData name="Ladd, Jessica - MRP-AMS" userId="738a27b5-3411-4fd1-b7b7-c172b3dfaf1a" providerId="ADAL" clId="{EE47F19B-0324-49EB-B1D0-CD149708AE2F}" dt="2025-07-31T16:47:25.684" v="2" actId="47"/>
        <pc:sldMkLst>
          <pc:docMk/>
          <pc:sldMk cId="1327719684" sldId="289"/>
        </pc:sldMkLst>
      </pc:sldChg>
      <pc:sldChg chg="del">
        <pc:chgData name="Ladd, Jessica - MRP-AMS" userId="738a27b5-3411-4fd1-b7b7-c172b3dfaf1a" providerId="ADAL" clId="{EE47F19B-0324-49EB-B1D0-CD149708AE2F}" dt="2025-07-31T16:47:25.684" v="2" actId="47"/>
        <pc:sldMkLst>
          <pc:docMk/>
          <pc:sldMk cId="400778689" sldId="290"/>
        </pc:sldMkLst>
      </pc:sldChg>
      <pc:sldChg chg="del">
        <pc:chgData name="Ladd, Jessica - MRP-AMS" userId="738a27b5-3411-4fd1-b7b7-c172b3dfaf1a" providerId="ADAL" clId="{EE47F19B-0324-49EB-B1D0-CD149708AE2F}" dt="2025-07-31T16:47:25.684" v="2" actId="47"/>
        <pc:sldMkLst>
          <pc:docMk/>
          <pc:sldMk cId="1610728538" sldId="291"/>
        </pc:sldMkLst>
      </pc:sldChg>
      <pc:sldChg chg="del">
        <pc:chgData name="Ladd, Jessica - MRP-AMS" userId="738a27b5-3411-4fd1-b7b7-c172b3dfaf1a" providerId="ADAL" clId="{EE47F19B-0324-49EB-B1D0-CD149708AE2F}" dt="2025-07-31T16:47:25.684" v="2" actId="47"/>
        <pc:sldMkLst>
          <pc:docMk/>
          <pc:sldMk cId="2724136438" sldId="292"/>
        </pc:sldMkLst>
      </pc:sldChg>
      <pc:sldChg chg="del">
        <pc:chgData name="Ladd, Jessica - MRP-AMS" userId="738a27b5-3411-4fd1-b7b7-c172b3dfaf1a" providerId="ADAL" clId="{EE47F19B-0324-49EB-B1D0-CD149708AE2F}" dt="2025-07-31T16:47:25.684" v="2" actId="47"/>
        <pc:sldMkLst>
          <pc:docMk/>
          <pc:sldMk cId="3136373630" sldId="293"/>
        </pc:sldMkLst>
      </pc:sldChg>
      <pc:sldChg chg="del">
        <pc:chgData name="Ladd, Jessica - MRP-AMS" userId="738a27b5-3411-4fd1-b7b7-c172b3dfaf1a" providerId="ADAL" clId="{EE47F19B-0324-49EB-B1D0-CD149708AE2F}" dt="2025-07-31T16:47:25.684" v="2" actId="47"/>
        <pc:sldMkLst>
          <pc:docMk/>
          <pc:sldMk cId="4115417066" sldId="294"/>
        </pc:sldMkLst>
      </pc:sldChg>
      <pc:sldChg chg="del">
        <pc:chgData name="Ladd, Jessica - MRP-AMS" userId="738a27b5-3411-4fd1-b7b7-c172b3dfaf1a" providerId="ADAL" clId="{EE47F19B-0324-49EB-B1D0-CD149708AE2F}" dt="2025-07-31T16:47:25.684" v="2" actId="47"/>
        <pc:sldMkLst>
          <pc:docMk/>
          <pc:sldMk cId="1949125848" sldId="295"/>
        </pc:sldMkLst>
      </pc:sldChg>
      <pc:sldChg chg="del">
        <pc:chgData name="Ladd, Jessica - MRP-AMS" userId="738a27b5-3411-4fd1-b7b7-c172b3dfaf1a" providerId="ADAL" clId="{EE47F19B-0324-49EB-B1D0-CD149708AE2F}" dt="2025-07-31T16:47:25.684" v="2" actId="47"/>
        <pc:sldMkLst>
          <pc:docMk/>
          <pc:sldMk cId="358796682" sldId="296"/>
        </pc:sldMkLst>
      </pc:sldChg>
      <pc:sldChg chg="del">
        <pc:chgData name="Ladd, Jessica - MRP-AMS" userId="738a27b5-3411-4fd1-b7b7-c172b3dfaf1a" providerId="ADAL" clId="{EE47F19B-0324-49EB-B1D0-CD149708AE2F}" dt="2025-07-31T16:47:25.684" v="2" actId="47"/>
        <pc:sldMkLst>
          <pc:docMk/>
          <pc:sldMk cId="629780290" sldId="297"/>
        </pc:sldMkLst>
      </pc:sldChg>
      <pc:sldChg chg="del">
        <pc:chgData name="Ladd, Jessica - MRP-AMS" userId="738a27b5-3411-4fd1-b7b7-c172b3dfaf1a" providerId="ADAL" clId="{EE47F19B-0324-49EB-B1D0-CD149708AE2F}" dt="2025-07-31T16:47:25.684" v="2" actId="47"/>
        <pc:sldMkLst>
          <pc:docMk/>
          <pc:sldMk cId="4256610933" sldId="298"/>
        </pc:sldMkLst>
      </pc:sldChg>
      <pc:sldChg chg="modSp mod">
        <pc:chgData name="Ladd, Jessica - MRP-AMS" userId="738a27b5-3411-4fd1-b7b7-c172b3dfaf1a" providerId="ADAL" clId="{EE47F19B-0324-49EB-B1D0-CD149708AE2F}" dt="2025-07-31T16:55:12.494" v="67" actId="14100"/>
        <pc:sldMkLst>
          <pc:docMk/>
          <pc:sldMk cId="2080976323" sldId="299"/>
        </pc:sldMkLst>
        <pc:spChg chg="mod">
          <ac:chgData name="Ladd, Jessica - MRP-AMS" userId="738a27b5-3411-4fd1-b7b7-c172b3dfaf1a" providerId="ADAL" clId="{EE47F19B-0324-49EB-B1D0-CD149708AE2F}" dt="2025-07-31T16:55:02.929" v="65" actId="14100"/>
          <ac:spMkLst>
            <pc:docMk/>
            <pc:sldMk cId="2080976323" sldId="299"/>
            <ac:spMk id="2" creationId="{7B5EDE75-ABC0-4F8F-9630-52E46696DA2F}"/>
          </ac:spMkLst>
        </pc:spChg>
        <pc:graphicFrameChg chg="mod modGraphic">
          <ac:chgData name="Ladd, Jessica - MRP-AMS" userId="738a27b5-3411-4fd1-b7b7-c172b3dfaf1a" providerId="ADAL" clId="{EE47F19B-0324-49EB-B1D0-CD149708AE2F}" dt="2025-07-31T16:55:12.494" v="67" actId="14100"/>
          <ac:graphicFrameMkLst>
            <pc:docMk/>
            <pc:sldMk cId="2080976323" sldId="299"/>
            <ac:graphicFrameMk id="4" creationId="{5242C2BD-91C2-9EC3-1151-61E6ADFA1387}"/>
          </ac:graphicFrameMkLst>
        </pc:graphicFrameChg>
      </pc:sldChg>
      <pc:sldChg chg="add">
        <pc:chgData name="Ladd, Jessica - MRP-AMS" userId="738a27b5-3411-4fd1-b7b7-c172b3dfaf1a" providerId="ADAL" clId="{EE47F19B-0324-49EB-B1D0-CD149708AE2F}" dt="2025-07-31T16:47:12.247" v="1"/>
        <pc:sldMkLst>
          <pc:docMk/>
          <pc:sldMk cId="3824494238" sldId="301"/>
        </pc:sldMkLst>
      </pc:sldChg>
      <pc:sldChg chg="add">
        <pc:chgData name="Ladd, Jessica - MRP-AMS" userId="738a27b5-3411-4fd1-b7b7-c172b3dfaf1a" providerId="ADAL" clId="{EE47F19B-0324-49EB-B1D0-CD149708AE2F}" dt="2025-07-31T16:47:12.247" v="1"/>
        <pc:sldMkLst>
          <pc:docMk/>
          <pc:sldMk cId="1072718454" sldId="302"/>
        </pc:sldMkLst>
      </pc:sldChg>
      <pc:sldChg chg="add modNotesTx">
        <pc:chgData name="Ladd, Jessica - MRP-AMS" userId="738a27b5-3411-4fd1-b7b7-c172b3dfaf1a" providerId="ADAL" clId="{EE47F19B-0324-49EB-B1D0-CD149708AE2F}" dt="2025-07-31T16:49:33.371" v="15" actId="20577"/>
        <pc:sldMkLst>
          <pc:docMk/>
          <pc:sldMk cId="2689412016" sldId="303"/>
        </pc:sldMkLst>
      </pc:sldChg>
      <pc:sldChg chg="modSp mod">
        <pc:chgData name="Ladd, Jessica - MRP-AMS" userId="738a27b5-3411-4fd1-b7b7-c172b3dfaf1a" providerId="ADAL" clId="{EE47F19B-0324-49EB-B1D0-CD149708AE2F}" dt="2025-07-31T16:56:07.659" v="77" actId="14100"/>
        <pc:sldMkLst>
          <pc:docMk/>
          <pc:sldMk cId="2860795292" sldId="304"/>
        </pc:sldMkLst>
        <pc:spChg chg="mod">
          <ac:chgData name="Ladd, Jessica - MRP-AMS" userId="738a27b5-3411-4fd1-b7b7-c172b3dfaf1a" providerId="ADAL" clId="{EE47F19B-0324-49EB-B1D0-CD149708AE2F}" dt="2025-07-31T16:55:26.861" v="70" actId="1076"/>
          <ac:spMkLst>
            <pc:docMk/>
            <pc:sldMk cId="2860795292" sldId="304"/>
            <ac:spMk id="2" creationId="{7B5EDE75-ABC0-4F8F-9630-52E46696DA2F}"/>
          </ac:spMkLst>
        </pc:spChg>
        <pc:graphicFrameChg chg="mod modGraphic">
          <ac:chgData name="Ladd, Jessica - MRP-AMS" userId="738a27b5-3411-4fd1-b7b7-c172b3dfaf1a" providerId="ADAL" clId="{EE47F19B-0324-49EB-B1D0-CD149708AE2F}" dt="2025-07-31T16:56:07.659" v="77" actId="14100"/>
          <ac:graphicFrameMkLst>
            <pc:docMk/>
            <pc:sldMk cId="2860795292" sldId="304"/>
            <ac:graphicFrameMk id="4" creationId="{5242C2BD-91C2-9EC3-1151-61E6ADFA1387}"/>
          </ac:graphicFrameMkLst>
        </pc:graphicFrameChg>
      </pc:sldChg>
      <pc:sldChg chg="del">
        <pc:chgData name="Ladd, Jessica - MRP-AMS" userId="738a27b5-3411-4fd1-b7b7-c172b3dfaf1a" providerId="ADAL" clId="{EE47F19B-0324-49EB-B1D0-CD149708AE2F}" dt="2025-07-31T16:47:25.684" v="2" actId="47"/>
        <pc:sldMkLst>
          <pc:docMk/>
          <pc:sldMk cId="690078893" sldId="305"/>
        </pc:sldMkLst>
      </pc:sldChg>
      <pc:sldChg chg="add">
        <pc:chgData name="Ladd, Jessica - MRP-AMS" userId="738a27b5-3411-4fd1-b7b7-c172b3dfaf1a" providerId="ADAL" clId="{EE47F19B-0324-49EB-B1D0-CD149708AE2F}" dt="2025-07-31T16:47:12.247" v="1"/>
        <pc:sldMkLst>
          <pc:docMk/>
          <pc:sldMk cId="3329677036" sldId="306"/>
        </pc:sldMkLst>
      </pc:sldChg>
      <pc:sldChg chg="add">
        <pc:chgData name="Ladd, Jessica - MRP-AMS" userId="738a27b5-3411-4fd1-b7b7-c172b3dfaf1a" providerId="ADAL" clId="{EE47F19B-0324-49EB-B1D0-CD149708AE2F}" dt="2025-07-31T16:47:12.247" v="1"/>
        <pc:sldMkLst>
          <pc:docMk/>
          <pc:sldMk cId="399959529" sldId="307"/>
        </pc:sldMkLst>
      </pc:sldChg>
      <pc:sldChg chg="add">
        <pc:chgData name="Ladd, Jessica - MRP-AMS" userId="738a27b5-3411-4fd1-b7b7-c172b3dfaf1a" providerId="ADAL" clId="{EE47F19B-0324-49EB-B1D0-CD149708AE2F}" dt="2025-07-31T16:47:12.247" v="1"/>
        <pc:sldMkLst>
          <pc:docMk/>
          <pc:sldMk cId="3392386197" sldId="308"/>
        </pc:sldMkLst>
      </pc:sldChg>
      <pc:sldChg chg="add">
        <pc:chgData name="Ladd, Jessica - MRP-AMS" userId="738a27b5-3411-4fd1-b7b7-c172b3dfaf1a" providerId="ADAL" clId="{EE47F19B-0324-49EB-B1D0-CD149708AE2F}" dt="2025-07-31T16:47:12.247" v="1"/>
        <pc:sldMkLst>
          <pc:docMk/>
          <pc:sldMk cId="287826895" sldId="309"/>
        </pc:sldMkLst>
      </pc:sldChg>
      <pc:sldChg chg="add">
        <pc:chgData name="Ladd, Jessica - MRP-AMS" userId="738a27b5-3411-4fd1-b7b7-c172b3dfaf1a" providerId="ADAL" clId="{EE47F19B-0324-49EB-B1D0-CD149708AE2F}" dt="2025-07-31T16:47:12.247" v="1"/>
        <pc:sldMkLst>
          <pc:docMk/>
          <pc:sldMk cId="3639409432" sldId="310"/>
        </pc:sldMkLst>
      </pc:sldChg>
      <pc:sldChg chg="add">
        <pc:chgData name="Ladd, Jessica - MRP-AMS" userId="738a27b5-3411-4fd1-b7b7-c172b3dfaf1a" providerId="ADAL" clId="{EE47F19B-0324-49EB-B1D0-CD149708AE2F}" dt="2025-07-31T16:47:12.247" v="1"/>
        <pc:sldMkLst>
          <pc:docMk/>
          <pc:sldMk cId="2282306639" sldId="311"/>
        </pc:sldMkLst>
      </pc:sldChg>
      <pc:sldChg chg="add">
        <pc:chgData name="Ladd, Jessica - MRP-AMS" userId="738a27b5-3411-4fd1-b7b7-c172b3dfaf1a" providerId="ADAL" clId="{EE47F19B-0324-49EB-B1D0-CD149708AE2F}" dt="2025-07-31T16:47:12.247" v="1"/>
        <pc:sldMkLst>
          <pc:docMk/>
          <pc:sldMk cId="565507734" sldId="312"/>
        </pc:sldMkLst>
      </pc:sldChg>
      <pc:sldChg chg="add">
        <pc:chgData name="Ladd, Jessica - MRP-AMS" userId="738a27b5-3411-4fd1-b7b7-c172b3dfaf1a" providerId="ADAL" clId="{EE47F19B-0324-49EB-B1D0-CD149708AE2F}" dt="2025-07-31T16:47:12.247" v="1"/>
        <pc:sldMkLst>
          <pc:docMk/>
          <pc:sldMk cId="3933408820" sldId="313"/>
        </pc:sldMkLst>
      </pc:sldChg>
      <pc:sldChg chg="add">
        <pc:chgData name="Ladd, Jessica - MRP-AMS" userId="738a27b5-3411-4fd1-b7b7-c172b3dfaf1a" providerId="ADAL" clId="{EE47F19B-0324-49EB-B1D0-CD149708AE2F}" dt="2025-07-31T16:47:12.247" v="1"/>
        <pc:sldMkLst>
          <pc:docMk/>
          <pc:sldMk cId="2421830815" sldId="314"/>
        </pc:sldMkLst>
      </pc:sldChg>
      <pc:sldChg chg="add">
        <pc:chgData name="Ladd, Jessica - MRP-AMS" userId="738a27b5-3411-4fd1-b7b7-c172b3dfaf1a" providerId="ADAL" clId="{EE47F19B-0324-49EB-B1D0-CD149708AE2F}" dt="2025-07-31T16:47:12.247" v="1"/>
        <pc:sldMkLst>
          <pc:docMk/>
          <pc:sldMk cId="3944505864" sldId="315"/>
        </pc:sldMkLst>
      </pc:sldChg>
      <pc:sldChg chg="add">
        <pc:chgData name="Ladd, Jessica - MRP-AMS" userId="738a27b5-3411-4fd1-b7b7-c172b3dfaf1a" providerId="ADAL" clId="{EE47F19B-0324-49EB-B1D0-CD149708AE2F}" dt="2025-07-31T16:47:12.247" v="1"/>
        <pc:sldMkLst>
          <pc:docMk/>
          <pc:sldMk cId="1527464970" sldId="316"/>
        </pc:sldMkLst>
      </pc:sldChg>
      <pc:sldChg chg="add">
        <pc:chgData name="Ladd, Jessica - MRP-AMS" userId="738a27b5-3411-4fd1-b7b7-c172b3dfaf1a" providerId="ADAL" clId="{EE47F19B-0324-49EB-B1D0-CD149708AE2F}" dt="2025-07-31T16:47:12.247" v="1"/>
        <pc:sldMkLst>
          <pc:docMk/>
          <pc:sldMk cId="3783396955" sldId="317"/>
        </pc:sldMkLst>
      </pc:sldChg>
      <pc:sldChg chg="add">
        <pc:chgData name="Ladd, Jessica - MRP-AMS" userId="738a27b5-3411-4fd1-b7b7-c172b3dfaf1a" providerId="ADAL" clId="{EE47F19B-0324-49EB-B1D0-CD149708AE2F}" dt="2025-07-31T16:47:12.247" v="1"/>
        <pc:sldMkLst>
          <pc:docMk/>
          <pc:sldMk cId="2700641448" sldId="318"/>
        </pc:sldMkLst>
      </pc:sldChg>
      <pc:sldChg chg="add">
        <pc:chgData name="Ladd, Jessica - MRP-AMS" userId="738a27b5-3411-4fd1-b7b7-c172b3dfaf1a" providerId="ADAL" clId="{EE47F19B-0324-49EB-B1D0-CD149708AE2F}" dt="2025-07-31T16:47:12.247" v="1"/>
        <pc:sldMkLst>
          <pc:docMk/>
          <pc:sldMk cId="2276893847" sldId="319"/>
        </pc:sldMkLst>
      </pc:sldChg>
      <pc:sldChg chg="add">
        <pc:chgData name="Ladd, Jessica - MRP-AMS" userId="738a27b5-3411-4fd1-b7b7-c172b3dfaf1a" providerId="ADAL" clId="{EE47F19B-0324-49EB-B1D0-CD149708AE2F}" dt="2025-07-31T16:47:12.247" v="1"/>
        <pc:sldMkLst>
          <pc:docMk/>
          <pc:sldMk cId="1975937820" sldId="320"/>
        </pc:sldMkLst>
      </pc:sldChg>
      <pc:sldChg chg="add">
        <pc:chgData name="Ladd, Jessica - MRP-AMS" userId="738a27b5-3411-4fd1-b7b7-c172b3dfaf1a" providerId="ADAL" clId="{EE47F19B-0324-49EB-B1D0-CD149708AE2F}" dt="2025-07-31T16:47:12.247" v="1"/>
        <pc:sldMkLst>
          <pc:docMk/>
          <pc:sldMk cId="406214553" sldId="321"/>
        </pc:sldMkLst>
      </pc:sldChg>
      <pc:sldChg chg="add">
        <pc:chgData name="Ladd, Jessica - MRP-AMS" userId="738a27b5-3411-4fd1-b7b7-c172b3dfaf1a" providerId="ADAL" clId="{EE47F19B-0324-49EB-B1D0-CD149708AE2F}" dt="2025-07-31T16:47:12.247" v="1"/>
        <pc:sldMkLst>
          <pc:docMk/>
          <pc:sldMk cId="3553003455" sldId="322"/>
        </pc:sldMkLst>
      </pc:sldChg>
      <pc:sldChg chg="add">
        <pc:chgData name="Ladd, Jessica - MRP-AMS" userId="738a27b5-3411-4fd1-b7b7-c172b3dfaf1a" providerId="ADAL" clId="{EE47F19B-0324-49EB-B1D0-CD149708AE2F}" dt="2025-07-31T16:47:12.247" v="1"/>
        <pc:sldMkLst>
          <pc:docMk/>
          <pc:sldMk cId="3851027202" sldId="323"/>
        </pc:sldMkLst>
      </pc:sldChg>
      <pc:sldChg chg="add">
        <pc:chgData name="Ladd, Jessica - MRP-AMS" userId="738a27b5-3411-4fd1-b7b7-c172b3dfaf1a" providerId="ADAL" clId="{EE47F19B-0324-49EB-B1D0-CD149708AE2F}" dt="2025-07-31T16:47:12.247" v="1"/>
        <pc:sldMkLst>
          <pc:docMk/>
          <pc:sldMk cId="1743130907" sldId="324"/>
        </pc:sldMkLst>
      </pc:sldChg>
      <pc:sldChg chg="add">
        <pc:chgData name="Ladd, Jessica - MRP-AMS" userId="738a27b5-3411-4fd1-b7b7-c172b3dfaf1a" providerId="ADAL" clId="{EE47F19B-0324-49EB-B1D0-CD149708AE2F}" dt="2025-07-31T16:47:12.247" v="1"/>
        <pc:sldMkLst>
          <pc:docMk/>
          <pc:sldMk cId="3048751801" sldId="325"/>
        </pc:sldMkLst>
      </pc:sldChg>
      <pc:sldChg chg="add">
        <pc:chgData name="Ladd, Jessica - MRP-AMS" userId="738a27b5-3411-4fd1-b7b7-c172b3dfaf1a" providerId="ADAL" clId="{EE47F19B-0324-49EB-B1D0-CD149708AE2F}" dt="2025-07-31T16:47:12.247" v="1"/>
        <pc:sldMkLst>
          <pc:docMk/>
          <pc:sldMk cId="1240074585" sldId="326"/>
        </pc:sldMkLst>
      </pc:sldChg>
      <pc:sldChg chg="add">
        <pc:chgData name="Ladd, Jessica - MRP-AMS" userId="738a27b5-3411-4fd1-b7b7-c172b3dfaf1a" providerId="ADAL" clId="{EE47F19B-0324-49EB-B1D0-CD149708AE2F}" dt="2025-07-31T16:47:12.247" v="1"/>
        <pc:sldMkLst>
          <pc:docMk/>
          <pc:sldMk cId="1067916821" sldId="327"/>
        </pc:sldMkLst>
      </pc:sldChg>
      <pc:sldChg chg="add">
        <pc:chgData name="Ladd, Jessica - MRP-AMS" userId="738a27b5-3411-4fd1-b7b7-c172b3dfaf1a" providerId="ADAL" clId="{EE47F19B-0324-49EB-B1D0-CD149708AE2F}" dt="2025-07-31T16:47:12.247" v="1"/>
        <pc:sldMkLst>
          <pc:docMk/>
          <pc:sldMk cId="3123105235" sldId="328"/>
        </pc:sldMkLst>
      </pc:sldChg>
    </pc:docChg>
  </pc:docChgLst>
  <pc:docChgLst>
    <pc:chgData name="Massey, Elijah - MRP-AMS" userId="27adbe7f-5789-4f0d-b773-a6f2d68edaa1" providerId="ADAL" clId="{DCBB5A8E-35C1-4713-AF16-54A0294691DD}"/>
    <pc:docChg chg="custSel modSld">
      <pc:chgData name="Massey, Elijah - MRP-AMS" userId="27adbe7f-5789-4f0d-b773-a6f2d68edaa1" providerId="ADAL" clId="{DCBB5A8E-35C1-4713-AF16-54A0294691DD}" dt="2025-07-30T16:25:40.869" v="81" actId="962"/>
      <pc:docMkLst>
        <pc:docMk/>
      </pc:docMkLst>
      <pc:sldChg chg="modNotesTx">
        <pc:chgData name="Massey, Elijah - MRP-AMS" userId="27adbe7f-5789-4f0d-b773-a6f2d68edaa1" providerId="ADAL" clId="{DCBB5A8E-35C1-4713-AF16-54A0294691DD}" dt="2025-07-30T16:18:33.297" v="3" actId="6549"/>
        <pc:sldMkLst>
          <pc:docMk/>
          <pc:sldMk cId="1028780626" sldId="258"/>
        </pc:sldMkLst>
      </pc:sldChg>
      <pc:sldChg chg="modNotesTx">
        <pc:chgData name="Massey, Elijah - MRP-AMS" userId="27adbe7f-5789-4f0d-b773-a6f2d68edaa1" providerId="ADAL" clId="{DCBB5A8E-35C1-4713-AF16-54A0294691DD}" dt="2025-07-30T16:18:24.192" v="0" actId="6549"/>
        <pc:sldMkLst>
          <pc:docMk/>
          <pc:sldMk cId="2991451953" sldId="266"/>
        </pc:sldMkLst>
      </pc:sldChg>
      <pc:sldChg chg="modSp modNotesTx">
        <pc:chgData name="Massey, Elijah - MRP-AMS" userId="27adbe7f-5789-4f0d-b773-a6f2d68edaa1" providerId="ADAL" clId="{DCBB5A8E-35C1-4713-AF16-54A0294691DD}" dt="2025-07-30T16:25:21.793" v="74" actId="962"/>
        <pc:sldMkLst>
          <pc:docMk/>
          <pc:sldMk cId="2982604947" sldId="270"/>
        </pc:sldMkLst>
        <pc:picChg chg="mod">
          <ac:chgData name="Massey, Elijah - MRP-AMS" userId="27adbe7f-5789-4f0d-b773-a6f2d68edaa1" providerId="ADAL" clId="{DCBB5A8E-35C1-4713-AF16-54A0294691DD}" dt="2025-07-30T16:25:21.793" v="74" actId="962"/>
          <ac:picMkLst>
            <pc:docMk/>
            <pc:sldMk cId="2982604947" sldId="270"/>
            <ac:picMk id="5122" creationId="{6120CDB9-AE2E-D914-F96F-BF194A7D4C1B}"/>
          </ac:picMkLst>
        </pc:picChg>
      </pc:sldChg>
      <pc:sldChg chg="modNotesTx">
        <pc:chgData name="Massey, Elijah - MRP-AMS" userId="27adbe7f-5789-4f0d-b773-a6f2d68edaa1" providerId="ADAL" clId="{DCBB5A8E-35C1-4713-AF16-54A0294691DD}" dt="2025-07-30T16:19:56.749" v="10" actId="20577"/>
        <pc:sldMkLst>
          <pc:docMk/>
          <pc:sldMk cId="2446533282" sldId="271"/>
        </pc:sldMkLst>
      </pc:sldChg>
      <pc:sldChg chg="modNotesTx">
        <pc:chgData name="Massey, Elijah - MRP-AMS" userId="27adbe7f-5789-4f0d-b773-a6f2d68edaa1" providerId="ADAL" clId="{DCBB5A8E-35C1-4713-AF16-54A0294691DD}" dt="2025-07-30T16:18:30.129" v="2" actId="6549"/>
        <pc:sldMkLst>
          <pc:docMk/>
          <pc:sldMk cId="293895961" sldId="272"/>
        </pc:sldMkLst>
      </pc:sldChg>
      <pc:sldChg chg="modSp">
        <pc:chgData name="Massey, Elijah - MRP-AMS" userId="27adbe7f-5789-4f0d-b773-a6f2d68edaa1" providerId="ADAL" clId="{DCBB5A8E-35C1-4713-AF16-54A0294691DD}" dt="2025-07-30T16:25:23.115" v="75" actId="962"/>
        <pc:sldMkLst>
          <pc:docMk/>
          <pc:sldMk cId="2527561235" sldId="273"/>
        </pc:sldMkLst>
        <pc:picChg chg="mod">
          <ac:chgData name="Massey, Elijah - MRP-AMS" userId="27adbe7f-5789-4f0d-b773-a6f2d68edaa1" providerId="ADAL" clId="{DCBB5A8E-35C1-4713-AF16-54A0294691DD}" dt="2025-07-30T16:25:23.115" v="75" actId="962"/>
          <ac:picMkLst>
            <pc:docMk/>
            <pc:sldMk cId="2527561235" sldId="273"/>
            <ac:picMk id="6146" creationId="{828C5C21-675F-8D9C-9DEE-5DE34C588949}"/>
          </ac:picMkLst>
        </pc:picChg>
      </pc:sldChg>
      <pc:sldChg chg="modNotesTx">
        <pc:chgData name="Massey, Elijah - MRP-AMS" userId="27adbe7f-5789-4f0d-b773-a6f2d68edaa1" providerId="ADAL" clId="{DCBB5A8E-35C1-4713-AF16-54A0294691DD}" dt="2025-07-30T16:20:15.028" v="12" actId="6549"/>
        <pc:sldMkLst>
          <pc:docMk/>
          <pc:sldMk cId="3785328244" sldId="274"/>
        </pc:sldMkLst>
      </pc:sldChg>
      <pc:sldChg chg="modNotesTx">
        <pc:chgData name="Massey, Elijah - MRP-AMS" userId="27adbe7f-5789-4f0d-b773-a6f2d68edaa1" providerId="ADAL" clId="{DCBB5A8E-35C1-4713-AF16-54A0294691DD}" dt="2025-07-30T16:18:39.741" v="5" actId="6549"/>
        <pc:sldMkLst>
          <pc:docMk/>
          <pc:sldMk cId="3633383490" sldId="275"/>
        </pc:sldMkLst>
      </pc:sldChg>
      <pc:sldChg chg="modNotesTx">
        <pc:chgData name="Massey, Elijah - MRP-AMS" userId="27adbe7f-5789-4f0d-b773-a6f2d68edaa1" providerId="ADAL" clId="{DCBB5A8E-35C1-4713-AF16-54A0294691DD}" dt="2025-07-30T16:18:36.867" v="4" actId="6549"/>
        <pc:sldMkLst>
          <pc:docMk/>
          <pc:sldMk cId="3150959509" sldId="276"/>
        </pc:sldMkLst>
      </pc:sldChg>
      <pc:sldChg chg="modNotesTx">
        <pc:chgData name="Massey, Elijah - MRP-AMS" userId="27adbe7f-5789-4f0d-b773-a6f2d68edaa1" providerId="ADAL" clId="{DCBB5A8E-35C1-4713-AF16-54A0294691DD}" dt="2025-07-30T16:18:54.693" v="9" actId="20577"/>
        <pc:sldMkLst>
          <pc:docMk/>
          <pc:sldMk cId="2552814485" sldId="277"/>
        </pc:sldMkLst>
      </pc:sldChg>
      <pc:sldChg chg="modSp mod modNotesTx">
        <pc:chgData name="Massey, Elijah - MRP-AMS" userId="27adbe7f-5789-4f0d-b773-a6f2d68edaa1" providerId="ADAL" clId="{DCBB5A8E-35C1-4713-AF16-54A0294691DD}" dt="2025-07-30T16:25:40.869" v="81" actId="962"/>
        <pc:sldMkLst>
          <pc:docMk/>
          <pc:sldMk cId="994703142" sldId="278"/>
        </pc:sldMkLst>
        <pc:spChg chg="ord">
          <ac:chgData name="Massey, Elijah - MRP-AMS" userId="27adbe7f-5789-4f0d-b773-a6f2d68edaa1" providerId="ADAL" clId="{DCBB5A8E-35C1-4713-AF16-54A0294691DD}" dt="2025-07-30T16:25:34.183" v="76" actId="13244"/>
          <ac:spMkLst>
            <pc:docMk/>
            <pc:sldMk cId="994703142" sldId="278"/>
            <ac:spMk id="3" creationId="{E8580A54-DDD5-D649-806F-0FDCE288E7CF}"/>
          </ac:spMkLst>
        </pc:spChg>
        <pc:graphicFrameChg chg="mod">
          <ac:chgData name="Massey, Elijah - MRP-AMS" userId="27adbe7f-5789-4f0d-b773-a6f2d68edaa1" providerId="ADAL" clId="{DCBB5A8E-35C1-4713-AF16-54A0294691DD}" dt="2025-07-30T16:25:37.999" v="77" actId="962"/>
          <ac:graphicFrameMkLst>
            <pc:docMk/>
            <pc:sldMk cId="994703142" sldId="278"/>
            <ac:graphicFrameMk id="5" creationId="{BC2BD3DA-9DA1-D1C8-71F2-C9ABE58107B8}"/>
          </ac:graphicFrameMkLst>
        </pc:graphicFrameChg>
        <pc:picChg chg="mod">
          <ac:chgData name="Massey, Elijah - MRP-AMS" userId="27adbe7f-5789-4f0d-b773-a6f2d68edaa1" providerId="ADAL" clId="{DCBB5A8E-35C1-4713-AF16-54A0294691DD}" dt="2025-07-30T16:25:38.868" v="78" actId="962"/>
          <ac:picMkLst>
            <pc:docMk/>
            <pc:sldMk cId="994703142" sldId="278"/>
            <ac:picMk id="7" creationId="{CE5C5114-D014-16F3-6DBA-016063482303}"/>
          </ac:picMkLst>
        </pc:picChg>
        <pc:picChg chg="mod">
          <ac:chgData name="Massey, Elijah - MRP-AMS" userId="27adbe7f-5789-4f0d-b773-a6f2d68edaa1" providerId="ADAL" clId="{DCBB5A8E-35C1-4713-AF16-54A0294691DD}" dt="2025-07-30T16:25:39.325" v="79" actId="962"/>
          <ac:picMkLst>
            <pc:docMk/>
            <pc:sldMk cId="994703142" sldId="278"/>
            <ac:picMk id="9" creationId="{4200C393-4DE4-A229-29C8-D57C98032863}"/>
          </ac:picMkLst>
        </pc:picChg>
        <pc:picChg chg="mod">
          <ac:chgData name="Massey, Elijah - MRP-AMS" userId="27adbe7f-5789-4f0d-b773-a6f2d68edaa1" providerId="ADAL" clId="{DCBB5A8E-35C1-4713-AF16-54A0294691DD}" dt="2025-07-30T16:25:40.318" v="80" actId="962"/>
          <ac:picMkLst>
            <pc:docMk/>
            <pc:sldMk cId="994703142" sldId="278"/>
            <ac:picMk id="11" creationId="{4A651543-30DC-D737-047D-2D7B81140C5E}"/>
          </ac:picMkLst>
        </pc:picChg>
        <pc:picChg chg="mod">
          <ac:chgData name="Massey, Elijah - MRP-AMS" userId="27adbe7f-5789-4f0d-b773-a6f2d68edaa1" providerId="ADAL" clId="{DCBB5A8E-35C1-4713-AF16-54A0294691DD}" dt="2025-07-30T16:25:40.869" v="81" actId="962"/>
          <ac:picMkLst>
            <pc:docMk/>
            <pc:sldMk cId="994703142" sldId="278"/>
            <ac:picMk id="13" creationId="{8FE4AF5C-AD2C-D86D-444A-3444713BC5CC}"/>
          </ac:picMkLst>
        </pc:picChg>
      </pc:sldChg>
      <pc:sldChg chg="modNotesTx">
        <pc:chgData name="Massey, Elijah - MRP-AMS" userId="27adbe7f-5789-4f0d-b773-a6f2d68edaa1" providerId="ADAL" clId="{DCBB5A8E-35C1-4713-AF16-54A0294691DD}" dt="2025-07-30T16:21:26.615" v="34" actId="6549"/>
        <pc:sldMkLst>
          <pc:docMk/>
          <pc:sldMk cId="4006688793" sldId="279"/>
        </pc:sldMkLst>
      </pc:sldChg>
      <pc:sldChg chg="modSp mod modNotesTx">
        <pc:chgData name="Massey, Elijah - MRP-AMS" userId="27adbe7f-5789-4f0d-b773-a6f2d68edaa1" providerId="ADAL" clId="{DCBB5A8E-35C1-4713-AF16-54A0294691DD}" dt="2025-07-30T16:23:17.555" v="38" actId="962"/>
        <pc:sldMkLst>
          <pc:docMk/>
          <pc:sldMk cId="2895096221" sldId="280"/>
        </pc:sldMkLst>
        <pc:picChg chg="mod">
          <ac:chgData name="Massey, Elijah - MRP-AMS" userId="27adbe7f-5789-4f0d-b773-a6f2d68edaa1" providerId="ADAL" clId="{DCBB5A8E-35C1-4713-AF16-54A0294691DD}" dt="2025-07-30T16:23:17.555" v="38" actId="962"/>
          <ac:picMkLst>
            <pc:docMk/>
            <pc:sldMk cId="2895096221" sldId="280"/>
            <ac:picMk id="13" creationId="{8E01E2C1-879D-CD10-906D-6E35ABFCE19A}"/>
          </ac:picMkLst>
        </pc:picChg>
      </pc:sldChg>
      <pc:sldChg chg="modNotesTx">
        <pc:chgData name="Massey, Elijah - MRP-AMS" userId="27adbe7f-5789-4f0d-b773-a6f2d68edaa1" providerId="ADAL" clId="{DCBB5A8E-35C1-4713-AF16-54A0294691DD}" dt="2025-07-30T16:20:18.402" v="13" actId="6549"/>
        <pc:sldMkLst>
          <pc:docMk/>
          <pc:sldMk cId="3882986096" sldId="281"/>
        </pc:sldMkLst>
      </pc:sldChg>
      <pc:sldChg chg="modNotesTx">
        <pc:chgData name="Massey, Elijah - MRP-AMS" userId="27adbe7f-5789-4f0d-b773-a6f2d68edaa1" providerId="ADAL" clId="{DCBB5A8E-35C1-4713-AF16-54A0294691DD}" dt="2025-07-30T16:20:23.008" v="14" actId="6549"/>
        <pc:sldMkLst>
          <pc:docMk/>
          <pc:sldMk cId="3784655940" sldId="282"/>
        </pc:sldMkLst>
      </pc:sldChg>
      <pc:sldChg chg="modNotesTx">
        <pc:chgData name="Massey, Elijah - MRP-AMS" userId="27adbe7f-5789-4f0d-b773-a6f2d68edaa1" providerId="ADAL" clId="{DCBB5A8E-35C1-4713-AF16-54A0294691DD}" dt="2025-07-30T16:20:26.039" v="15" actId="6549"/>
        <pc:sldMkLst>
          <pc:docMk/>
          <pc:sldMk cId="3182780398" sldId="283"/>
        </pc:sldMkLst>
      </pc:sldChg>
      <pc:sldChg chg="modSp mod modNotesTx">
        <pc:chgData name="Massey, Elijah - MRP-AMS" userId="27adbe7f-5789-4f0d-b773-a6f2d68edaa1" providerId="ADAL" clId="{DCBB5A8E-35C1-4713-AF16-54A0294691DD}" dt="2025-07-30T16:23:33.304" v="40" actId="962"/>
        <pc:sldMkLst>
          <pc:docMk/>
          <pc:sldMk cId="1950035509" sldId="284"/>
        </pc:sldMkLst>
        <pc:picChg chg="mod">
          <ac:chgData name="Massey, Elijah - MRP-AMS" userId="27adbe7f-5789-4f0d-b773-a6f2d68edaa1" providerId="ADAL" clId="{DCBB5A8E-35C1-4713-AF16-54A0294691DD}" dt="2025-07-30T16:23:33.304" v="40" actId="962"/>
          <ac:picMkLst>
            <pc:docMk/>
            <pc:sldMk cId="1950035509" sldId="284"/>
            <ac:picMk id="7" creationId="{03DE424F-BF08-9B01-83AA-7BBE2F4DAE60}"/>
          </ac:picMkLst>
        </pc:picChg>
      </pc:sldChg>
      <pc:sldChg chg="modNotesTx">
        <pc:chgData name="Massey, Elijah - MRP-AMS" userId="27adbe7f-5789-4f0d-b773-a6f2d68edaa1" providerId="ADAL" clId="{DCBB5A8E-35C1-4713-AF16-54A0294691DD}" dt="2025-07-30T16:20:44.069" v="21" actId="20577"/>
        <pc:sldMkLst>
          <pc:docMk/>
          <pc:sldMk cId="3489338523" sldId="285"/>
        </pc:sldMkLst>
      </pc:sldChg>
      <pc:sldChg chg="modNotesTx">
        <pc:chgData name="Massey, Elijah - MRP-AMS" userId="27adbe7f-5789-4f0d-b773-a6f2d68edaa1" providerId="ADAL" clId="{DCBB5A8E-35C1-4713-AF16-54A0294691DD}" dt="2025-07-30T16:20:55.686" v="24" actId="6549"/>
        <pc:sldMkLst>
          <pc:docMk/>
          <pc:sldMk cId="188874299" sldId="286"/>
        </pc:sldMkLst>
      </pc:sldChg>
      <pc:sldChg chg="modSp mod modNotesTx">
        <pc:chgData name="Massey, Elijah - MRP-AMS" userId="27adbe7f-5789-4f0d-b773-a6f2d68edaa1" providerId="ADAL" clId="{DCBB5A8E-35C1-4713-AF16-54A0294691DD}" dt="2025-07-30T16:24:55.804" v="71" actId="962"/>
        <pc:sldMkLst>
          <pc:docMk/>
          <pc:sldMk cId="3677162665" sldId="287"/>
        </pc:sldMkLst>
        <pc:spChg chg="mod">
          <ac:chgData name="Massey, Elijah - MRP-AMS" userId="27adbe7f-5789-4f0d-b773-a6f2d68edaa1" providerId="ADAL" clId="{DCBB5A8E-35C1-4713-AF16-54A0294691DD}" dt="2025-07-30T16:24:12.957" v="69" actId="20577"/>
          <ac:spMkLst>
            <pc:docMk/>
            <pc:sldMk cId="3677162665" sldId="287"/>
            <ac:spMk id="2" creationId="{7B5EDE75-ABC0-4F8F-9630-52E46696DA2F}"/>
          </ac:spMkLst>
        </pc:spChg>
        <pc:graphicFrameChg chg="mod">
          <ac:chgData name="Massey, Elijah - MRP-AMS" userId="27adbe7f-5789-4f0d-b773-a6f2d68edaa1" providerId="ADAL" clId="{DCBB5A8E-35C1-4713-AF16-54A0294691DD}" dt="2025-07-30T16:24:55.804" v="71" actId="962"/>
          <ac:graphicFrameMkLst>
            <pc:docMk/>
            <pc:sldMk cId="3677162665" sldId="287"/>
            <ac:graphicFrameMk id="6" creationId="{0AF18BF5-099E-BB14-D7BD-24408FD31007}"/>
          </ac:graphicFrameMkLst>
        </pc:graphicFrameChg>
      </pc:sldChg>
      <pc:sldChg chg="modNotesTx">
        <pc:chgData name="Massey, Elijah - MRP-AMS" userId="27adbe7f-5789-4f0d-b773-a6f2d68edaa1" providerId="ADAL" clId="{DCBB5A8E-35C1-4713-AF16-54A0294691DD}" dt="2025-07-30T16:20:35.778" v="18" actId="6549"/>
        <pc:sldMkLst>
          <pc:docMk/>
          <pc:sldMk cId="3573823581" sldId="288"/>
        </pc:sldMkLst>
      </pc:sldChg>
      <pc:sldChg chg="modNotesTx">
        <pc:chgData name="Massey, Elijah - MRP-AMS" userId="27adbe7f-5789-4f0d-b773-a6f2d68edaa1" providerId="ADAL" clId="{DCBB5A8E-35C1-4713-AF16-54A0294691DD}" dt="2025-07-30T16:21:04.735" v="27" actId="6549"/>
        <pc:sldMkLst>
          <pc:docMk/>
          <pc:sldMk cId="1327719684" sldId="289"/>
        </pc:sldMkLst>
      </pc:sldChg>
      <pc:sldChg chg="modNotesTx">
        <pc:chgData name="Massey, Elijah - MRP-AMS" userId="27adbe7f-5789-4f0d-b773-a6f2d68edaa1" providerId="ADAL" clId="{DCBB5A8E-35C1-4713-AF16-54A0294691DD}" dt="2025-07-30T16:21:07.664" v="28" actId="6549"/>
        <pc:sldMkLst>
          <pc:docMk/>
          <pc:sldMk cId="400778689" sldId="290"/>
        </pc:sldMkLst>
      </pc:sldChg>
      <pc:sldChg chg="modNotesTx">
        <pc:chgData name="Massey, Elijah - MRP-AMS" userId="27adbe7f-5789-4f0d-b773-a6f2d68edaa1" providerId="ADAL" clId="{DCBB5A8E-35C1-4713-AF16-54A0294691DD}" dt="2025-07-30T16:21:11.497" v="29" actId="6549"/>
        <pc:sldMkLst>
          <pc:docMk/>
          <pc:sldMk cId="1610728538" sldId="291"/>
        </pc:sldMkLst>
      </pc:sldChg>
      <pc:sldChg chg="modNotesTx">
        <pc:chgData name="Massey, Elijah - MRP-AMS" userId="27adbe7f-5789-4f0d-b773-a6f2d68edaa1" providerId="ADAL" clId="{DCBB5A8E-35C1-4713-AF16-54A0294691DD}" dt="2025-07-30T16:21:14.489" v="30" actId="6549"/>
        <pc:sldMkLst>
          <pc:docMk/>
          <pc:sldMk cId="2724136438" sldId="292"/>
        </pc:sldMkLst>
      </pc:sldChg>
      <pc:sldChg chg="modNotesTx">
        <pc:chgData name="Massey, Elijah - MRP-AMS" userId="27adbe7f-5789-4f0d-b773-a6f2d68edaa1" providerId="ADAL" clId="{DCBB5A8E-35C1-4713-AF16-54A0294691DD}" dt="2025-07-30T16:20:39.131" v="19" actId="6549"/>
        <pc:sldMkLst>
          <pc:docMk/>
          <pc:sldMk cId="3136373630" sldId="293"/>
        </pc:sldMkLst>
      </pc:sldChg>
      <pc:sldChg chg="modNotesTx">
        <pc:chgData name="Massey, Elijah - MRP-AMS" userId="27adbe7f-5789-4f0d-b773-a6f2d68edaa1" providerId="ADAL" clId="{DCBB5A8E-35C1-4713-AF16-54A0294691DD}" dt="2025-07-30T16:21:01.976" v="26" actId="6549"/>
        <pc:sldMkLst>
          <pc:docMk/>
          <pc:sldMk cId="4115417066" sldId="294"/>
        </pc:sldMkLst>
      </pc:sldChg>
      <pc:sldChg chg="modNotesTx">
        <pc:chgData name="Massey, Elijah - MRP-AMS" userId="27adbe7f-5789-4f0d-b773-a6f2d68edaa1" providerId="ADAL" clId="{DCBB5A8E-35C1-4713-AF16-54A0294691DD}" dt="2025-07-30T16:21:18.352" v="31" actId="6549"/>
        <pc:sldMkLst>
          <pc:docMk/>
          <pc:sldMk cId="1949125848" sldId="295"/>
        </pc:sldMkLst>
      </pc:sldChg>
      <pc:sldChg chg="modNotesTx">
        <pc:chgData name="Massey, Elijah - MRP-AMS" userId="27adbe7f-5789-4f0d-b773-a6f2d68edaa1" providerId="ADAL" clId="{DCBB5A8E-35C1-4713-AF16-54A0294691DD}" dt="2025-07-30T16:21:24.069" v="33" actId="6549"/>
        <pc:sldMkLst>
          <pc:docMk/>
          <pc:sldMk cId="358796682" sldId="296"/>
        </pc:sldMkLst>
      </pc:sldChg>
      <pc:sldChg chg="modSp">
        <pc:chgData name="Massey, Elijah - MRP-AMS" userId="27adbe7f-5789-4f0d-b773-a6f2d68edaa1" providerId="ADAL" clId="{DCBB5A8E-35C1-4713-AF16-54A0294691DD}" dt="2025-07-30T16:25:20.029" v="73" actId="962"/>
        <pc:sldMkLst>
          <pc:docMk/>
          <pc:sldMk cId="629780290" sldId="297"/>
        </pc:sldMkLst>
        <pc:graphicFrameChg chg="mod">
          <ac:chgData name="Massey, Elijah - MRP-AMS" userId="27adbe7f-5789-4f0d-b773-a6f2d68edaa1" providerId="ADAL" clId="{DCBB5A8E-35C1-4713-AF16-54A0294691DD}" dt="2025-07-30T16:25:20.029" v="73" actId="962"/>
          <ac:graphicFrameMkLst>
            <pc:docMk/>
            <pc:sldMk cId="629780290" sldId="297"/>
            <ac:graphicFrameMk id="6" creationId="{0AF18BF5-099E-BB14-D7BD-24408FD31007}"/>
          </ac:graphicFrameMkLst>
        </pc:graphicFrameChg>
      </pc:sldChg>
      <pc:sldChg chg="modNotesTx">
        <pc:chgData name="Massey, Elijah - MRP-AMS" userId="27adbe7f-5789-4f0d-b773-a6f2d68edaa1" providerId="ADAL" clId="{DCBB5A8E-35C1-4713-AF16-54A0294691DD}" dt="2025-07-30T16:20:49.071" v="22" actId="6549"/>
        <pc:sldMkLst>
          <pc:docMk/>
          <pc:sldMk cId="4256610933" sldId="298"/>
        </pc:sldMkLst>
      </pc:sldChg>
      <pc:sldChg chg="modNotesTx">
        <pc:chgData name="Massey, Elijah - MRP-AMS" userId="27adbe7f-5789-4f0d-b773-a6f2d68edaa1" providerId="ADAL" clId="{DCBB5A8E-35C1-4713-AF16-54A0294691DD}" dt="2025-07-30T16:18:42.451" v="6" actId="6549"/>
        <pc:sldMkLst>
          <pc:docMk/>
          <pc:sldMk cId="2080976323" sldId="299"/>
        </pc:sldMkLst>
      </pc:sldChg>
      <pc:sldChg chg="modNotesTx">
        <pc:chgData name="Massey, Elijah - MRP-AMS" userId="27adbe7f-5789-4f0d-b773-a6f2d68edaa1" providerId="ADAL" clId="{DCBB5A8E-35C1-4713-AF16-54A0294691DD}" dt="2025-07-30T16:18:47.963" v="7" actId="6549"/>
        <pc:sldMkLst>
          <pc:docMk/>
          <pc:sldMk cId="2860795292" sldId="304"/>
        </pc:sldMkLst>
      </pc:sldChg>
      <pc:sldChg chg="modNotesTx">
        <pc:chgData name="Massey, Elijah - MRP-AMS" userId="27adbe7f-5789-4f0d-b773-a6f2d68edaa1" providerId="ADAL" clId="{DCBB5A8E-35C1-4713-AF16-54A0294691DD}" dt="2025-07-30T16:20:51.716" v="23" actId="6549"/>
        <pc:sldMkLst>
          <pc:docMk/>
          <pc:sldMk cId="690078893" sldId="30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13F_87B6A497.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140_75C66B1C.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920929229615492"/>
          <c:y val="4.7555729830408788E-2"/>
          <c:w val="0.44640421986415696"/>
          <c:h val="0.95139005479492567"/>
        </c:manualLayout>
      </c:layout>
      <c:pieChart>
        <c:varyColors val="1"/>
        <c:ser>
          <c:idx val="0"/>
          <c:order val="0"/>
          <c:tx>
            <c:strRef>
              <c:f>Sheet1!$B$1</c:f>
              <c:strCache>
                <c:ptCount val="1"/>
                <c:pt idx="0">
                  <c:v>Column1</c:v>
                </c:pt>
              </c:strCache>
            </c:strRef>
          </c:tx>
          <c:spPr>
            <a:solidFill>
              <a:schemeClr val="accent2">
                <a:lumMod val="50000"/>
              </a:schemeClr>
            </a:solidFill>
          </c:spPr>
          <c:dPt>
            <c:idx val="0"/>
            <c:bubble3D val="0"/>
            <c:spPr>
              <a:solidFill>
                <a:srgbClr val="E2DFCC">
                  <a:lumMod val="50000"/>
                </a:srgbClr>
              </a:solidFill>
              <a:ln w="19050">
                <a:solidFill>
                  <a:schemeClr val="lt1"/>
                </a:solidFill>
              </a:ln>
              <a:effectLst/>
            </c:spPr>
            <c:extLst>
              <c:ext xmlns:c16="http://schemas.microsoft.com/office/drawing/2014/chart" uri="{C3380CC4-5D6E-409C-BE32-E72D297353CC}">
                <c16:uniqueId val="{00000001-123B-48B8-9586-A48BE7750DE1}"/>
              </c:ext>
            </c:extLst>
          </c:dPt>
          <c:dPt>
            <c:idx val="1"/>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3-123B-48B8-9586-A48BE7750DE1}"/>
              </c:ext>
            </c:extLst>
          </c:dPt>
          <c:dPt>
            <c:idx val="2"/>
            <c:bubble3D val="0"/>
            <c:spPr>
              <a:solidFill>
                <a:srgbClr val="002060"/>
              </a:solidFill>
              <a:ln w="19050">
                <a:solidFill>
                  <a:schemeClr val="lt1"/>
                </a:solidFill>
              </a:ln>
              <a:effectLst/>
            </c:spPr>
            <c:extLst>
              <c:ext xmlns:c16="http://schemas.microsoft.com/office/drawing/2014/chart" uri="{C3380CC4-5D6E-409C-BE32-E72D297353CC}">
                <c16:uniqueId val="{00000005-123B-48B8-9586-A48BE7750DE1}"/>
              </c:ext>
            </c:extLst>
          </c:dPt>
          <c:dPt>
            <c:idx val="3"/>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7-123B-48B8-9586-A48BE7750DE1}"/>
              </c:ext>
            </c:extLst>
          </c:dPt>
          <c:dPt>
            <c:idx val="4"/>
            <c:bubble3D val="0"/>
            <c:spPr>
              <a:solidFill>
                <a:srgbClr val="455F51">
                  <a:lumMod val="60000"/>
                  <a:lumOff val="40000"/>
                </a:srgbClr>
              </a:solidFill>
              <a:ln w="19050">
                <a:solidFill>
                  <a:schemeClr val="lt1"/>
                </a:solidFill>
              </a:ln>
              <a:effectLst/>
            </c:spPr>
            <c:extLst>
              <c:ext xmlns:c16="http://schemas.microsoft.com/office/drawing/2014/chart" uri="{C3380CC4-5D6E-409C-BE32-E72D297353CC}">
                <c16:uniqueId val="{00000009-123B-48B8-9586-A48BE7750DE1}"/>
              </c:ext>
            </c:extLst>
          </c:dPt>
          <c:dLbls>
            <c:dLbl>
              <c:idx val="0"/>
              <c:layout>
                <c:manualLayout>
                  <c:x val="3.4032566420657759E-2"/>
                  <c:y val="4.8976080776394461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r>
                      <a:rPr lang="en-US" b="0"/>
                      <a:t>Alignment </a:t>
                    </a:r>
                    <a:br>
                      <a:rPr lang="en-US" b="0"/>
                    </a:br>
                    <a:r>
                      <a:rPr lang="en-US" b="0"/>
                      <a:t>and Intent</a:t>
                    </a:r>
                    <a:r>
                      <a:rPr lang="en-US" baseline="0"/>
                      <a:t>
</a:t>
                    </a:r>
                    <a:r>
                      <a:rPr lang="en-US" sz="1800" b="1" baseline="0"/>
                      <a:t>25%</a:t>
                    </a:r>
                  </a:p>
                </c:rich>
              </c:tx>
              <c:spPr>
                <a:noFill/>
                <a:ln>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155057000067523"/>
                      <c:h val="0.17417213998627584"/>
                    </c:manualLayout>
                  </c15:layout>
                  <c15:showDataLabelsRange val="0"/>
                </c:ext>
                <c:ext xmlns:c16="http://schemas.microsoft.com/office/drawing/2014/chart" uri="{C3380CC4-5D6E-409C-BE32-E72D297353CC}">
                  <c16:uniqueId val="{00000001-123B-48B8-9586-A48BE7750DE1}"/>
                </c:ext>
              </c:extLst>
            </c:dLbl>
            <c:dLbl>
              <c:idx val="1"/>
              <c:layout>
                <c:manualLayout>
                  <c:x val="6.5528735169044422E-2"/>
                  <c:y val="-0.10827242427213019"/>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D199F641-21D5-48B3-98A1-8C50D7728D49}" type="CATEGORYNAME">
                      <a:rPr lang="en-US" b="0"/>
                      <a:pPr>
                        <a:defRPr sz="1800" b="1">
                          <a:solidFill>
                            <a:schemeClr val="tx1"/>
                          </a:solidFill>
                        </a:defRPr>
                      </a:pPr>
                      <a:t>[CATEGORY NAME]</a:t>
                    </a:fld>
                    <a:r>
                      <a:rPr lang="en-US" baseline="0"/>
                      <a:t>
</a:t>
                    </a:r>
                    <a:r>
                      <a:rPr lang="en-US" sz="1800" baseline="0"/>
                      <a:t>25%</a:t>
                    </a:r>
                  </a:p>
                </c:rich>
              </c:tx>
              <c:spPr>
                <a:noFill/>
                <a:ln>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8.626263507169693E-2"/>
                      <c:h val="0.18911185177923731"/>
                    </c:manualLayout>
                  </c15:layout>
                  <c15:dlblFieldTable/>
                  <c15:showDataLabelsRange val="0"/>
                </c:ext>
                <c:ext xmlns:c16="http://schemas.microsoft.com/office/drawing/2014/chart" uri="{C3380CC4-5D6E-409C-BE32-E72D297353CC}">
                  <c16:uniqueId val="{00000003-123B-48B8-9586-A48BE7750DE1}"/>
                </c:ext>
              </c:extLst>
            </c:dLbl>
            <c:dLbl>
              <c:idx val="2"/>
              <c:layout>
                <c:manualLayout>
                  <c:x val="-8.0545793516264189E-2"/>
                  <c:y val="-2.0930104891677286E-2"/>
                </c:manualLayout>
              </c:layout>
              <c:tx>
                <c:rich>
                  <a:bodyPr/>
                  <a:lstStyle/>
                  <a:p>
                    <a:fld id="{9D7AD052-F899-4142-B84E-2E80B3969A2A}" type="CATEGORYNAME">
                      <a:rPr lang="en-US" b="0"/>
                      <a:pPr/>
                      <a:t>[CATEGORY NAME]</a:t>
                    </a:fld>
                    <a:r>
                      <a:rPr lang="en-US" baseline="0"/>
                      <a:t>
</a:t>
                    </a:r>
                    <a:r>
                      <a:rPr lang="en-US" sz="1800" baseline="0"/>
                      <a:t>15%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23B-48B8-9586-A48BE7750DE1}"/>
                </c:ext>
              </c:extLst>
            </c:dLbl>
            <c:dLbl>
              <c:idx val="3"/>
              <c:layout>
                <c:manualLayout>
                  <c:x val="-1.4214461408651693E-2"/>
                  <c:y val="0.2082770316635623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8FF4BF2C-7DD3-43AC-8A90-FD1B8C2E14F0}" type="CATEGORYNAME">
                      <a:rPr lang="en-US" b="0"/>
                      <a:pPr>
                        <a:defRPr sz="1800" b="1">
                          <a:solidFill>
                            <a:schemeClr val="tx1"/>
                          </a:solidFill>
                        </a:defRPr>
                      </a:pPr>
                      <a:t>[CATEGORY NAME]</a:t>
                    </a:fld>
                    <a:r>
                      <a:rPr lang="en-US" baseline="0"/>
                      <a:t>
</a:t>
                    </a:r>
                    <a:r>
                      <a:rPr lang="en-US" sz="1800" baseline="0"/>
                      <a:t>20%</a:t>
                    </a:r>
                  </a:p>
                </c:rich>
              </c:tx>
              <c:spPr>
                <a:noFill/>
                <a:ln>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2308218934866606"/>
                      <c:h val="0.18911185177923734"/>
                    </c:manualLayout>
                  </c15:layout>
                  <c15:dlblFieldTable/>
                  <c15:showDataLabelsRange val="0"/>
                </c:ext>
                <c:ext xmlns:c16="http://schemas.microsoft.com/office/drawing/2014/chart" uri="{C3380CC4-5D6E-409C-BE32-E72D297353CC}">
                  <c16:uniqueId val="{00000007-123B-48B8-9586-A48BE7750DE1}"/>
                </c:ext>
              </c:extLst>
            </c:dLbl>
            <c:dLbl>
              <c:idx val="4"/>
              <c:layout>
                <c:manualLayout>
                  <c:x val="-7.6557555064065141E-2"/>
                  <c:y val="1.4349475541613567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6C211F19-696D-4EC1-BC62-CC014E2AE0E5}" type="CATEGORYNAME">
                      <a:rPr lang="en-US" sz="1800" b="0">
                        <a:solidFill>
                          <a:schemeClr val="tx1"/>
                        </a:solidFill>
                      </a:rPr>
                      <a:pPr>
                        <a:defRPr sz="1800" b="1">
                          <a:solidFill>
                            <a:schemeClr val="tx1"/>
                          </a:solidFill>
                        </a:defRPr>
                      </a:pPr>
                      <a:t>[CATEGORY NAME]</a:t>
                    </a:fld>
                    <a:r>
                      <a:rPr lang="en-US" sz="1800" baseline="0">
                        <a:solidFill>
                          <a:schemeClr val="tx1"/>
                        </a:solidFill>
                      </a:rPr>
                      <a:t>
</a:t>
                    </a:r>
                    <a:r>
                      <a:rPr lang="en-US" sz="1800" b="1" baseline="0">
                        <a:solidFill>
                          <a:schemeClr val="tx1"/>
                        </a:solidFill>
                      </a:rPr>
                      <a:t>15%</a:t>
                    </a:r>
                  </a:p>
                </c:rich>
              </c:tx>
              <c:spPr>
                <a:noFill/>
                <a:ln>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1984120456972"/>
                      <c:h val="0.17900401921380255"/>
                    </c:manualLayout>
                  </c15:layout>
                  <c15:dlblFieldTable/>
                  <c15:showDataLabelsRange val="0"/>
                </c:ext>
                <c:ext xmlns:c16="http://schemas.microsoft.com/office/drawing/2014/chart" uri="{C3380CC4-5D6E-409C-BE32-E72D297353CC}">
                  <c16:uniqueId val="{00000009-123B-48B8-9586-A48BE7750DE1}"/>
                </c:ext>
              </c:extLst>
            </c:dLbl>
            <c:spPr>
              <a:noFill/>
              <a:ln>
                <a:solidFill>
                  <a:sysClr val="window" lastClr="FFFFFF">
                    <a:lumMod val="50000"/>
                  </a:sysClr>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12700" cap="flat" cmpd="sng" algn="ctr">
                  <a:solidFill>
                    <a:sysClr val="windowText" lastClr="000000">
                      <a:shade val="95000"/>
                      <a:satMod val="105000"/>
                    </a:sysClr>
                  </a:solidFill>
                  <a:prstDash val="solid"/>
                  <a:round/>
                </a:ln>
                <a:effectLst/>
              </c:spPr>
            </c:leaderLines>
            <c:extLst>
              <c:ext xmlns:c15="http://schemas.microsoft.com/office/drawing/2012/chart" uri="{CE6537A1-D6FC-4f65-9D91-7224C49458BB}"/>
            </c:extLst>
          </c:dLbls>
          <c:cat>
            <c:strRef>
              <c:f>Sheet1!$A$2:$A$6</c:f>
              <c:strCache>
                <c:ptCount val="5"/>
                <c:pt idx="0">
                  <c:v>Alignment and Intent</c:v>
                </c:pt>
                <c:pt idx="1">
                  <c:v>Technical Merit</c:v>
                </c:pt>
                <c:pt idx="2">
                  <c:v>Achievability</c:v>
                </c:pt>
                <c:pt idx="3">
                  <c:v>Expertise and Partners</c:v>
                </c:pt>
                <c:pt idx="4">
                  <c:v>Fiscal Plan and Resources</c:v>
                </c:pt>
              </c:strCache>
            </c:strRef>
          </c:cat>
          <c:val>
            <c:numRef>
              <c:f>Sheet1!$B$2:$B$6</c:f>
              <c:numCache>
                <c:formatCode>0</c:formatCode>
                <c:ptCount val="5"/>
                <c:pt idx="0">
                  <c:v>25</c:v>
                </c:pt>
                <c:pt idx="1">
                  <c:v>25</c:v>
                </c:pt>
                <c:pt idx="2">
                  <c:v>15</c:v>
                </c:pt>
                <c:pt idx="3">
                  <c:v>20</c:v>
                </c:pt>
                <c:pt idx="4">
                  <c:v>15</c:v>
                </c:pt>
              </c:numCache>
            </c:numRef>
          </c:val>
          <c:extLst>
            <c:ext xmlns:c16="http://schemas.microsoft.com/office/drawing/2014/chart" uri="{C3380CC4-5D6E-409C-BE32-E72D297353CC}">
              <c16:uniqueId val="{0000000A-123B-48B8-9586-A48BE7750DE1}"/>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485563482984687"/>
          <c:y val="6.1867202988276374E-2"/>
          <c:w val="0.40389765673489025"/>
          <c:h val="0.8607987932763782"/>
        </c:manualLayout>
      </c:layout>
      <c:pieChart>
        <c:varyColors val="1"/>
        <c:ser>
          <c:idx val="0"/>
          <c:order val="0"/>
          <c:tx>
            <c:strRef>
              <c:f>Sheet1!$B$1</c:f>
              <c:strCache>
                <c:ptCount val="1"/>
                <c:pt idx="0">
                  <c:v>Column1</c:v>
                </c:pt>
              </c:strCache>
            </c:strRef>
          </c:tx>
          <c:spPr>
            <a:solidFill>
              <a:schemeClr val="accent2">
                <a:lumMod val="50000"/>
              </a:schemeClr>
            </a:solidFill>
          </c:spPr>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123B-48B8-9586-A48BE7750DE1}"/>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123B-48B8-9586-A48BE7750DE1}"/>
              </c:ext>
            </c:extLst>
          </c:dPt>
          <c:dPt>
            <c:idx val="2"/>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5-123B-48B8-9586-A48BE7750DE1}"/>
              </c:ext>
            </c:extLst>
          </c:dPt>
          <c:dPt>
            <c:idx val="3"/>
            <c:bubble3D val="0"/>
            <c:spPr>
              <a:solidFill>
                <a:srgbClr val="455F51">
                  <a:lumMod val="60000"/>
                  <a:lumOff val="40000"/>
                </a:srgbClr>
              </a:solidFill>
              <a:ln w="19050">
                <a:solidFill>
                  <a:schemeClr val="lt1"/>
                </a:solidFill>
              </a:ln>
              <a:effectLst/>
            </c:spPr>
            <c:extLst>
              <c:ext xmlns:c16="http://schemas.microsoft.com/office/drawing/2014/chart" uri="{C3380CC4-5D6E-409C-BE32-E72D297353CC}">
                <c16:uniqueId val="{00000007-123B-48B8-9586-A48BE7750DE1}"/>
              </c:ext>
            </c:extLst>
          </c:dPt>
          <c:dLbls>
            <c:dLbl>
              <c:idx val="0"/>
              <c:layout>
                <c:manualLayout>
                  <c:x val="2.2727378479760564E-2"/>
                  <c:y val="5.081948816894130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D199F641-21D5-48B3-98A1-8C50D7728D49}" type="CATEGORYNAME">
                      <a:rPr lang="en-US" b="0"/>
                      <a:pPr>
                        <a:defRPr sz="1800" b="1">
                          <a:solidFill>
                            <a:schemeClr val="tx1"/>
                          </a:solidFill>
                        </a:defRPr>
                      </a:pPr>
                      <a:t>[CATEGORY NAME]</a:t>
                    </a:fld>
                    <a:r>
                      <a:rPr lang="en-US" baseline="0"/>
                      <a:t>
</a:t>
                    </a:r>
                    <a:r>
                      <a:rPr lang="en-US" sz="1800" baseline="0"/>
                      <a:t>25%</a:t>
                    </a:r>
                  </a:p>
                </c:rich>
              </c:tx>
              <c:spPr>
                <a:noFill/>
                <a:ln w="12700">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8.4842022443824508E-2"/>
                      <c:h val="0.17002433106956669"/>
                    </c:manualLayout>
                  </c15:layout>
                  <c15:dlblFieldTable/>
                  <c15:showDataLabelsRange val="0"/>
                </c:ext>
                <c:ext xmlns:c16="http://schemas.microsoft.com/office/drawing/2014/chart" uri="{C3380CC4-5D6E-409C-BE32-E72D297353CC}">
                  <c16:uniqueId val="{00000001-123B-48B8-9586-A48BE7750DE1}"/>
                </c:ext>
              </c:extLst>
            </c:dLbl>
            <c:dLbl>
              <c:idx val="1"/>
              <c:layout>
                <c:manualLayout>
                  <c:x val="6.8355810709221226E-3"/>
                  <c:y val="2.9014430751270706E-2"/>
                </c:manualLayout>
              </c:layout>
              <c:tx>
                <c:rich>
                  <a:bodyPr/>
                  <a:lstStyle/>
                  <a:p>
                    <a:fld id="{9D7AD052-F899-4142-B84E-2E80B3969A2A}" type="CATEGORYNAME">
                      <a:rPr lang="en-US" b="0"/>
                      <a:pPr/>
                      <a:t>[CATEGORY NAME]</a:t>
                    </a:fld>
                    <a:r>
                      <a:rPr lang="en-US" baseline="0"/>
                      <a:t>
</a:t>
                    </a:r>
                    <a:r>
                      <a:rPr lang="en-US" sz="1800" baseline="0"/>
                      <a:t>25%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23B-48B8-9586-A48BE7750DE1}"/>
                </c:ext>
              </c:extLst>
            </c:dLbl>
            <c:dLbl>
              <c:idx val="2"/>
              <c:layout>
                <c:manualLayout>
                  <c:x val="-6.6081460599632352E-2"/>
                  <c:y val="-8.5067491098760481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8FF4BF2C-7DD3-43AC-8A90-FD1B8C2E14F0}" type="CATEGORYNAME">
                      <a:rPr lang="en-US" b="0"/>
                      <a:pPr>
                        <a:defRPr sz="1800" b="1">
                          <a:solidFill>
                            <a:schemeClr val="tx1"/>
                          </a:solidFill>
                        </a:defRPr>
                      </a:pPr>
                      <a:t>[CATEGORY NAME]</a:t>
                    </a:fld>
                    <a:r>
                      <a:rPr lang="en-US" baseline="0"/>
                      <a:t>
</a:t>
                    </a:r>
                    <a:r>
                      <a:rPr lang="en-US" sz="1800" baseline="0"/>
                      <a:t>25%</a:t>
                    </a:r>
                  </a:p>
                </c:rich>
              </c:tx>
              <c:spPr>
                <a:noFill/>
                <a:ln w="12700">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0403740512248574"/>
                      <c:h val="0.18107204588890172"/>
                    </c:manualLayout>
                  </c15:layout>
                  <c15:dlblFieldTable/>
                  <c15:showDataLabelsRange val="0"/>
                </c:ext>
                <c:ext xmlns:c16="http://schemas.microsoft.com/office/drawing/2014/chart" uri="{C3380CC4-5D6E-409C-BE32-E72D297353CC}">
                  <c16:uniqueId val="{00000005-123B-48B8-9586-A48BE7750DE1}"/>
                </c:ext>
              </c:extLst>
            </c:dLbl>
            <c:dLbl>
              <c:idx val="3"/>
              <c:layout>
                <c:manualLayout>
                  <c:x val="-3.5026934564954267E-2"/>
                  <c:y val="2.8724058530271174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6C211F19-696D-4EC1-BC62-CC014E2AE0E5}" type="CATEGORYNAME">
                      <a:rPr lang="en-US" sz="1800" b="0">
                        <a:solidFill>
                          <a:schemeClr val="tx1"/>
                        </a:solidFill>
                      </a:rPr>
                      <a:pPr>
                        <a:defRPr sz="1800" b="1">
                          <a:solidFill>
                            <a:schemeClr val="tx1"/>
                          </a:solidFill>
                        </a:defRPr>
                      </a:pPr>
                      <a:t>[CATEGORY NAME]</a:t>
                    </a:fld>
                    <a:r>
                      <a:rPr lang="en-US" sz="1800" baseline="0">
                        <a:solidFill>
                          <a:schemeClr val="tx1"/>
                        </a:solidFill>
                      </a:rPr>
                      <a:t>
</a:t>
                    </a:r>
                    <a:r>
                      <a:rPr lang="en-US" sz="1800" b="1" baseline="0">
                        <a:solidFill>
                          <a:schemeClr val="tx1"/>
                        </a:solidFill>
                      </a:rPr>
                      <a:t>25%</a:t>
                    </a:r>
                  </a:p>
                </c:rich>
              </c:tx>
              <c:spPr>
                <a:noFill/>
                <a:ln w="12700">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1878041511124236"/>
                      <c:h val="0.17227423733797048"/>
                    </c:manualLayout>
                  </c15:layout>
                  <c15:dlblFieldTable/>
                  <c15:showDataLabelsRange val="0"/>
                </c:ext>
                <c:ext xmlns:c16="http://schemas.microsoft.com/office/drawing/2014/chart" uri="{C3380CC4-5D6E-409C-BE32-E72D297353CC}">
                  <c16:uniqueId val="{00000007-123B-48B8-9586-A48BE7750DE1}"/>
                </c:ext>
              </c:extLst>
            </c:dLbl>
            <c:spPr>
              <a:noFill/>
              <a:ln w="12700">
                <a:solidFill>
                  <a:sysClr val="window" lastClr="FFFFFF">
                    <a:lumMod val="50000"/>
                  </a:sysClr>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12700" cap="flat" cmpd="sng" algn="ctr">
                  <a:solidFill>
                    <a:sysClr val="windowText" lastClr="000000">
                      <a:shade val="95000"/>
                      <a:satMod val="105000"/>
                    </a:sysClr>
                  </a:solidFill>
                  <a:prstDash val="solid"/>
                  <a:round/>
                </a:ln>
                <a:effectLst/>
              </c:spPr>
            </c:leaderLines>
            <c:extLst>
              <c:ext xmlns:c15="http://schemas.microsoft.com/office/drawing/2012/chart" uri="{CE6537A1-D6FC-4f65-9D91-7224C49458BB}"/>
            </c:extLst>
          </c:dLbls>
          <c:cat>
            <c:strRef>
              <c:f>Sheet1!$A$2:$A$5</c:f>
              <c:strCache>
                <c:ptCount val="4"/>
                <c:pt idx="0">
                  <c:v>Technical Merit</c:v>
                </c:pt>
                <c:pt idx="1">
                  <c:v>Achievability</c:v>
                </c:pt>
                <c:pt idx="2">
                  <c:v>Expertise and Partners</c:v>
                </c:pt>
                <c:pt idx="3">
                  <c:v>Fiscal Plan and Resources</c:v>
                </c:pt>
              </c:strCache>
            </c:strRef>
          </c:cat>
          <c:val>
            <c:numRef>
              <c:f>Sheet1!$B$2:$B$5</c:f>
              <c:numCache>
                <c:formatCode>0</c:formatCode>
                <c:ptCount val="4"/>
                <c:pt idx="0">
                  <c:v>25</c:v>
                </c:pt>
                <c:pt idx="1">
                  <c:v>25</c:v>
                </c:pt>
                <c:pt idx="2">
                  <c:v>25</c:v>
                </c:pt>
                <c:pt idx="3">
                  <c:v>25</c:v>
                </c:pt>
              </c:numCache>
            </c:numRef>
          </c:val>
          <c:extLst>
            <c:ext xmlns:c16="http://schemas.microsoft.com/office/drawing/2014/chart" uri="{C3380CC4-5D6E-409C-BE32-E72D297353CC}">
              <c16:uniqueId val="{0000000A-123B-48B8-9586-A48BE7750DE1}"/>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A8228C-0098-41BF-B5C6-C62451C2EF02}"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3FB6A289-6AE9-42A8-81A9-067A8BE21CC7}">
      <dgm:prSet phldrT="[Text]"/>
      <dgm:spPr/>
      <dgm:t>
        <a:bodyPr/>
        <a:lstStyle/>
        <a:p>
          <a:r>
            <a:rPr lang="en-US">
              <a:solidFill>
                <a:srgbClr val="2B5C0D"/>
              </a:solidFill>
            </a:rPr>
            <a:t>Teams of 3</a:t>
          </a:r>
        </a:p>
      </dgm:t>
    </dgm:pt>
    <dgm:pt modelId="{CD65EC77-90C9-4259-8691-A0E1EBF55CEF}" type="parTrans" cxnId="{DFB59F77-42F8-43BA-BEDD-676B067AF059}">
      <dgm:prSet/>
      <dgm:spPr/>
      <dgm:t>
        <a:bodyPr/>
        <a:lstStyle/>
        <a:p>
          <a:endParaRPr lang="en-US"/>
        </a:p>
      </dgm:t>
    </dgm:pt>
    <dgm:pt modelId="{79EF44CC-7971-4475-83F0-A878B99FDF94}" type="sibTrans" cxnId="{DFB59F77-42F8-43BA-BEDD-676B067AF059}">
      <dgm:prSet/>
      <dgm:spPr/>
      <dgm:t>
        <a:bodyPr/>
        <a:lstStyle/>
        <a:p>
          <a:endParaRPr lang="en-US"/>
        </a:p>
      </dgm:t>
    </dgm:pt>
    <dgm:pt modelId="{9CD6E9E9-46D3-42B5-94C4-4BA3C1CBE5EC}">
      <dgm:prSet phldrT="[Text]"/>
      <dgm:spPr/>
      <dgm:t>
        <a:bodyPr/>
        <a:lstStyle/>
        <a:p>
          <a:r>
            <a:rPr lang="en-US">
              <a:solidFill>
                <a:srgbClr val="2B5C0D"/>
              </a:solidFill>
            </a:rPr>
            <a:t>~8 Apps </a:t>
          </a:r>
        </a:p>
      </dgm:t>
    </dgm:pt>
    <dgm:pt modelId="{52D1571E-864D-4439-95C0-4195DE283BBF}" type="parTrans" cxnId="{6035AF52-F645-40A5-B35F-3A297B4CC9BD}">
      <dgm:prSet/>
      <dgm:spPr/>
      <dgm:t>
        <a:bodyPr/>
        <a:lstStyle/>
        <a:p>
          <a:endParaRPr lang="en-US"/>
        </a:p>
      </dgm:t>
    </dgm:pt>
    <dgm:pt modelId="{9E412620-6CC7-49B8-8BC6-353DE4EFEB49}" type="sibTrans" cxnId="{6035AF52-F645-40A5-B35F-3A297B4CC9BD}">
      <dgm:prSet/>
      <dgm:spPr/>
      <dgm:t>
        <a:bodyPr/>
        <a:lstStyle/>
        <a:p>
          <a:endParaRPr lang="en-US"/>
        </a:p>
      </dgm:t>
    </dgm:pt>
    <dgm:pt modelId="{52957FCD-A424-4423-90C9-64B11B9C17F3}">
      <dgm:prSet phldrT="[Text]" phldr="1"/>
      <dgm:spPr>
        <a:solidFill>
          <a:srgbClr val="455F51"/>
        </a:solidFill>
      </dgm:spPr>
      <dgm:t>
        <a:bodyPr/>
        <a:lstStyle/>
        <a:p>
          <a:endParaRPr lang="en-US"/>
        </a:p>
      </dgm:t>
    </dgm:pt>
    <dgm:pt modelId="{C59D9B4D-94DD-40A5-BE5B-9E726E017C8E}" type="parTrans" cxnId="{E766847E-B06D-4C1D-AB85-5FDB24C781A1}">
      <dgm:prSet/>
      <dgm:spPr/>
      <dgm:t>
        <a:bodyPr/>
        <a:lstStyle/>
        <a:p>
          <a:endParaRPr lang="en-US"/>
        </a:p>
      </dgm:t>
    </dgm:pt>
    <dgm:pt modelId="{D3C259BC-A908-4A0C-8657-04A71A2A6428}" type="sibTrans" cxnId="{E766847E-B06D-4C1D-AB85-5FDB24C781A1}">
      <dgm:prSet/>
      <dgm:spPr/>
      <dgm:t>
        <a:bodyPr/>
        <a:lstStyle/>
        <a:p>
          <a:endParaRPr lang="en-US"/>
        </a:p>
      </dgm:t>
    </dgm:pt>
    <dgm:pt modelId="{7A5DB3DE-92A0-4C8A-8895-150504D675A8}">
      <dgm:prSet phldrT="[Text]"/>
      <dgm:spPr/>
      <dgm:t>
        <a:bodyPr/>
        <a:lstStyle/>
        <a:p>
          <a:r>
            <a:rPr lang="en-US">
              <a:solidFill>
                <a:srgbClr val="2B5C0D"/>
              </a:solidFill>
            </a:rPr>
            <a:t>Individual Score &amp; comments</a:t>
          </a:r>
        </a:p>
      </dgm:t>
    </dgm:pt>
    <dgm:pt modelId="{6FE5EAF7-96D2-4AA3-A9C0-A359D2847F1E}" type="parTrans" cxnId="{B683AEDD-54C0-4386-AEA5-0563A8B90D27}">
      <dgm:prSet/>
      <dgm:spPr/>
      <dgm:t>
        <a:bodyPr/>
        <a:lstStyle/>
        <a:p>
          <a:endParaRPr lang="en-US"/>
        </a:p>
      </dgm:t>
    </dgm:pt>
    <dgm:pt modelId="{6E3EA81D-8A51-4608-93C5-819C105E4D52}" type="sibTrans" cxnId="{B683AEDD-54C0-4386-AEA5-0563A8B90D27}">
      <dgm:prSet/>
      <dgm:spPr/>
      <dgm:t>
        <a:bodyPr/>
        <a:lstStyle/>
        <a:p>
          <a:endParaRPr lang="en-US"/>
        </a:p>
      </dgm:t>
    </dgm:pt>
    <dgm:pt modelId="{44BFA864-0FFC-427C-8E08-BDAEC9317E30}">
      <dgm:prSet phldrT="[Text]" phldr="1"/>
      <dgm:spPr>
        <a:solidFill>
          <a:srgbClr val="455F51"/>
        </a:solidFill>
      </dgm:spPr>
      <dgm:t>
        <a:bodyPr/>
        <a:lstStyle/>
        <a:p>
          <a:endParaRPr lang="en-US"/>
        </a:p>
      </dgm:t>
    </dgm:pt>
    <dgm:pt modelId="{CD92EFBE-B394-4485-8D1D-832ADCC00865}" type="parTrans" cxnId="{519CDCEC-3A35-47B8-B7CB-5459131C8B12}">
      <dgm:prSet/>
      <dgm:spPr/>
      <dgm:t>
        <a:bodyPr/>
        <a:lstStyle/>
        <a:p>
          <a:endParaRPr lang="en-US"/>
        </a:p>
      </dgm:t>
    </dgm:pt>
    <dgm:pt modelId="{BFF20393-18EE-4438-8CBD-A63D263D82F3}" type="sibTrans" cxnId="{519CDCEC-3A35-47B8-B7CB-5459131C8B12}">
      <dgm:prSet/>
      <dgm:spPr/>
      <dgm:t>
        <a:bodyPr/>
        <a:lstStyle/>
        <a:p>
          <a:endParaRPr lang="en-US"/>
        </a:p>
      </dgm:t>
    </dgm:pt>
    <dgm:pt modelId="{A6AF05B3-9A9F-406C-B3CE-7B5EC6DCCEDD}">
      <dgm:prSet phldrT="[Text]"/>
      <dgm:spPr/>
      <dgm:t>
        <a:bodyPr/>
        <a:lstStyle/>
        <a:p>
          <a:r>
            <a:rPr lang="en-US">
              <a:solidFill>
                <a:srgbClr val="2B5C0D"/>
              </a:solidFill>
            </a:rPr>
            <a:t>Consensus Score and Comments – Panel Summary Report</a:t>
          </a:r>
        </a:p>
      </dgm:t>
    </dgm:pt>
    <dgm:pt modelId="{C5DC8476-C61D-4A96-A0AA-4F7CA7729EBB}" type="parTrans" cxnId="{FEF78434-0845-4558-8A05-E7286B9F51D1}">
      <dgm:prSet/>
      <dgm:spPr/>
      <dgm:t>
        <a:bodyPr/>
        <a:lstStyle/>
        <a:p>
          <a:endParaRPr lang="en-US"/>
        </a:p>
      </dgm:t>
    </dgm:pt>
    <dgm:pt modelId="{7D9738A8-7FAE-4971-B6A6-5DFC390A4F26}" type="sibTrans" cxnId="{FEF78434-0845-4558-8A05-E7286B9F51D1}">
      <dgm:prSet/>
      <dgm:spPr/>
      <dgm:t>
        <a:bodyPr/>
        <a:lstStyle/>
        <a:p>
          <a:endParaRPr lang="en-US"/>
        </a:p>
      </dgm:t>
    </dgm:pt>
    <dgm:pt modelId="{15020FFE-6EA7-4C63-BBF3-1BBB7FF776F5}">
      <dgm:prSet phldrT="[Text]" phldr="1"/>
      <dgm:spPr>
        <a:solidFill>
          <a:srgbClr val="455F51"/>
        </a:solidFill>
      </dgm:spPr>
      <dgm:t>
        <a:bodyPr/>
        <a:lstStyle/>
        <a:p>
          <a:endParaRPr lang="en-US"/>
        </a:p>
      </dgm:t>
    </dgm:pt>
    <dgm:pt modelId="{70D0A38F-02FE-4956-975A-89769BA4BC9F}" type="parTrans" cxnId="{0180D160-32F8-417E-A1D5-114769B3AED4}">
      <dgm:prSet/>
      <dgm:spPr/>
      <dgm:t>
        <a:bodyPr/>
        <a:lstStyle/>
        <a:p>
          <a:endParaRPr lang="en-US"/>
        </a:p>
      </dgm:t>
    </dgm:pt>
    <dgm:pt modelId="{9D33B91A-DAC6-4B16-A8A9-B3CD8F9D0228}" type="sibTrans" cxnId="{0180D160-32F8-417E-A1D5-114769B3AED4}">
      <dgm:prSet/>
      <dgm:spPr/>
      <dgm:t>
        <a:bodyPr/>
        <a:lstStyle/>
        <a:p>
          <a:endParaRPr lang="en-US"/>
        </a:p>
      </dgm:t>
    </dgm:pt>
    <dgm:pt modelId="{16BB198D-7825-4F84-B8C2-6B581BB6AD02}">
      <dgm:prSet phldrT="[Text]"/>
      <dgm:spPr/>
      <dgm:t>
        <a:bodyPr/>
        <a:lstStyle/>
        <a:p>
          <a:r>
            <a:rPr lang="en-US">
              <a:solidFill>
                <a:srgbClr val="2B5C0D"/>
              </a:solidFill>
            </a:rPr>
            <a:t>Remuneration </a:t>
          </a:r>
        </a:p>
      </dgm:t>
    </dgm:pt>
    <dgm:pt modelId="{431E3CCB-0448-442F-B3F7-A4A1FA0191F5}" type="parTrans" cxnId="{F4C0DB39-F214-4551-BF49-F4AC41ADA1BB}">
      <dgm:prSet/>
      <dgm:spPr/>
      <dgm:t>
        <a:bodyPr/>
        <a:lstStyle/>
        <a:p>
          <a:endParaRPr lang="en-US"/>
        </a:p>
      </dgm:t>
    </dgm:pt>
    <dgm:pt modelId="{333C4F9F-11BC-459B-8BAB-0B2AD80E1F6F}" type="sibTrans" cxnId="{F4C0DB39-F214-4551-BF49-F4AC41ADA1BB}">
      <dgm:prSet/>
      <dgm:spPr/>
      <dgm:t>
        <a:bodyPr/>
        <a:lstStyle/>
        <a:p>
          <a:endParaRPr lang="en-US"/>
        </a:p>
      </dgm:t>
    </dgm:pt>
    <dgm:pt modelId="{91D93B9D-5604-46C1-B934-3D0BCB8DB81D}">
      <dgm:prSet phldrT="[Text]" phldr="1"/>
      <dgm:spPr>
        <a:solidFill>
          <a:srgbClr val="455F51"/>
        </a:solidFill>
      </dgm:spPr>
      <dgm:t>
        <a:bodyPr/>
        <a:lstStyle/>
        <a:p>
          <a:endParaRPr lang="en-US"/>
        </a:p>
      </dgm:t>
    </dgm:pt>
    <dgm:pt modelId="{36F12A85-2333-4DFF-A6D5-9F9C847F14BE}" type="sibTrans" cxnId="{670DC87E-BCF3-4F64-B8E9-F5A39B8DDF0B}">
      <dgm:prSet/>
      <dgm:spPr/>
      <dgm:t>
        <a:bodyPr/>
        <a:lstStyle/>
        <a:p>
          <a:endParaRPr lang="en-US"/>
        </a:p>
      </dgm:t>
    </dgm:pt>
    <dgm:pt modelId="{065DB74B-54B8-4D12-9EF8-C4FDB5BF3AF0}" type="parTrans" cxnId="{670DC87E-BCF3-4F64-B8E9-F5A39B8DDF0B}">
      <dgm:prSet/>
      <dgm:spPr/>
      <dgm:t>
        <a:bodyPr/>
        <a:lstStyle/>
        <a:p>
          <a:endParaRPr lang="en-US"/>
        </a:p>
      </dgm:t>
    </dgm:pt>
    <dgm:pt modelId="{ACA28984-E2D8-45B5-A179-99C179D3A5F4}" type="pres">
      <dgm:prSet presAssocID="{98A8228C-0098-41BF-B5C6-C62451C2EF02}" presName="theList" presStyleCnt="0">
        <dgm:presLayoutVars>
          <dgm:dir/>
          <dgm:animLvl val="lvl"/>
          <dgm:resizeHandles val="exact"/>
        </dgm:presLayoutVars>
      </dgm:prSet>
      <dgm:spPr/>
    </dgm:pt>
    <dgm:pt modelId="{DEC19E0D-E350-4CC8-874F-6C20426BDF0F}" type="pres">
      <dgm:prSet presAssocID="{91D93B9D-5604-46C1-B934-3D0BCB8DB81D}" presName="compNode" presStyleCnt="0"/>
      <dgm:spPr/>
    </dgm:pt>
    <dgm:pt modelId="{B41B440F-A380-46C4-9CE6-D9F1569C7AE3}" type="pres">
      <dgm:prSet presAssocID="{91D93B9D-5604-46C1-B934-3D0BCB8DB81D}" presName="noGeometry" presStyleCnt="0"/>
      <dgm:spPr/>
    </dgm:pt>
    <dgm:pt modelId="{FEF658D7-EE3E-4582-A830-752E7A0E1545}" type="pres">
      <dgm:prSet presAssocID="{91D93B9D-5604-46C1-B934-3D0BCB8DB81D}" presName="childTextVisible" presStyleLbl="bgAccFollowNode1" presStyleIdx="0" presStyleCnt="4">
        <dgm:presLayoutVars>
          <dgm:bulletEnabled val="1"/>
        </dgm:presLayoutVars>
      </dgm:prSet>
      <dgm:spPr/>
    </dgm:pt>
    <dgm:pt modelId="{C112220B-36D8-449C-BB57-36A71ED99718}" type="pres">
      <dgm:prSet presAssocID="{91D93B9D-5604-46C1-B934-3D0BCB8DB81D}" presName="childTextHidden" presStyleLbl="bgAccFollowNode1" presStyleIdx="0" presStyleCnt="4"/>
      <dgm:spPr/>
    </dgm:pt>
    <dgm:pt modelId="{4F26A1C0-A66E-4570-BF2B-329F1F4456D3}" type="pres">
      <dgm:prSet presAssocID="{91D93B9D-5604-46C1-B934-3D0BCB8DB81D}" presName="parentText" presStyleLbl="node1" presStyleIdx="0" presStyleCnt="4">
        <dgm:presLayoutVars>
          <dgm:chMax val="1"/>
          <dgm:bulletEnabled val="1"/>
        </dgm:presLayoutVars>
      </dgm:prSet>
      <dgm:spPr/>
    </dgm:pt>
    <dgm:pt modelId="{0A035F48-2993-4AC5-B09B-96B8481F6C8A}" type="pres">
      <dgm:prSet presAssocID="{91D93B9D-5604-46C1-B934-3D0BCB8DB81D}" presName="aSpace" presStyleCnt="0"/>
      <dgm:spPr/>
    </dgm:pt>
    <dgm:pt modelId="{7CC6E6DD-1044-4ACE-AD81-C73FC3D026D6}" type="pres">
      <dgm:prSet presAssocID="{52957FCD-A424-4423-90C9-64B11B9C17F3}" presName="compNode" presStyleCnt="0"/>
      <dgm:spPr/>
    </dgm:pt>
    <dgm:pt modelId="{E0B487CA-951F-4EEF-9691-B8BCCC16E57A}" type="pres">
      <dgm:prSet presAssocID="{52957FCD-A424-4423-90C9-64B11B9C17F3}" presName="noGeometry" presStyleCnt="0"/>
      <dgm:spPr/>
    </dgm:pt>
    <dgm:pt modelId="{B7654B8B-3C15-43F2-948D-2DABA20896B6}" type="pres">
      <dgm:prSet presAssocID="{52957FCD-A424-4423-90C9-64B11B9C17F3}" presName="childTextVisible" presStyleLbl="bgAccFollowNode1" presStyleIdx="1" presStyleCnt="4">
        <dgm:presLayoutVars>
          <dgm:bulletEnabled val="1"/>
        </dgm:presLayoutVars>
      </dgm:prSet>
      <dgm:spPr/>
    </dgm:pt>
    <dgm:pt modelId="{D1687BD4-8FF5-4966-A376-32E131432F0D}" type="pres">
      <dgm:prSet presAssocID="{52957FCD-A424-4423-90C9-64B11B9C17F3}" presName="childTextHidden" presStyleLbl="bgAccFollowNode1" presStyleIdx="1" presStyleCnt="4"/>
      <dgm:spPr/>
    </dgm:pt>
    <dgm:pt modelId="{10EA9AA9-7C6E-4D3E-98E6-6D32B18DC2F7}" type="pres">
      <dgm:prSet presAssocID="{52957FCD-A424-4423-90C9-64B11B9C17F3}" presName="parentText" presStyleLbl="node1" presStyleIdx="1" presStyleCnt="4">
        <dgm:presLayoutVars>
          <dgm:chMax val="1"/>
          <dgm:bulletEnabled val="1"/>
        </dgm:presLayoutVars>
      </dgm:prSet>
      <dgm:spPr/>
    </dgm:pt>
    <dgm:pt modelId="{80A121BD-1BB3-4A1A-B874-6DD5F830FA46}" type="pres">
      <dgm:prSet presAssocID="{52957FCD-A424-4423-90C9-64B11B9C17F3}" presName="aSpace" presStyleCnt="0"/>
      <dgm:spPr/>
    </dgm:pt>
    <dgm:pt modelId="{57A2E713-5AAF-400D-984F-CA94323B8064}" type="pres">
      <dgm:prSet presAssocID="{44BFA864-0FFC-427C-8E08-BDAEC9317E30}" presName="compNode" presStyleCnt="0"/>
      <dgm:spPr/>
    </dgm:pt>
    <dgm:pt modelId="{A9722923-BF8D-46B1-89C5-E5363C553714}" type="pres">
      <dgm:prSet presAssocID="{44BFA864-0FFC-427C-8E08-BDAEC9317E30}" presName="noGeometry" presStyleCnt="0"/>
      <dgm:spPr/>
    </dgm:pt>
    <dgm:pt modelId="{22960530-4FE5-4B7B-999E-100579F15975}" type="pres">
      <dgm:prSet presAssocID="{44BFA864-0FFC-427C-8E08-BDAEC9317E30}" presName="childTextVisible" presStyleLbl="bgAccFollowNode1" presStyleIdx="2" presStyleCnt="4">
        <dgm:presLayoutVars>
          <dgm:bulletEnabled val="1"/>
        </dgm:presLayoutVars>
      </dgm:prSet>
      <dgm:spPr/>
    </dgm:pt>
    <dgm:pt modelId="{3DDEDAD4-F75E-4BE9-A351-A06AC00E2811}" type="pres">
      <dgm:prSet presAssocID="{44BFA864-0FFC-427C-8E08-BDAEC9317E30}" presName="childTextHidden" presStyleLbl="bgAccFollowNode1" presStyleIdx="2" presStyleCnt="4"/>
      <dgm:spPr/>
    </dgm:pt>
    <dgm:pt modelId="{DD64EB55-24FC-4654-85E6-A5016C9761C0}" type="pres">
      <dgm:prSet presAssocID="{44BFA864-0FFC-427C-8E08-BDAEC9317E30}" presName="parentText" presStyleLbl="node1" presStyleIdx="2" presStyleCnt="4">
        <dgm:presLayoutVars>
          <dgm:chMax val="1"/>
          <dgm:bulletEnabled val="1"/>
        </dgm:presLayoutVars>
      </dgm:prSet>
      <dgm:spPr/>
    </dgm:pt>
    <dgm:pt modelId="{990960A9-EB1F-4A66-B7B9-67C6ED4335EB}" type="pres">
      <dgm:prSet presAssocID="{44BFA864-0FFC-427C-8E08-BDAEC9317E30}" presName="aSpace" presStyleCnt="0"/>
      <dgm:spPr/>
    </dgm:pt>
    <dgm:pt modelId="{2E9C52F6-90DA-4BED-95D0-63F7BBB2D7F6}" type="pres">
      <dgm:prSet presAssocID="{15020FFE-6EA7-4C63-BBF3-1BBB7FF776F5}" presName="compNode" presStyleCnt="0"/>
      <dgm:spPr/>
    </dgm:pt>
    <dgm:pt modelId="{A6E36CA9-1033-4FF1-8980-C2A1DECAABD1}" type="pres">
      <dgm:prSet presAssocID="{15020FFE-6EA7-4C63-BBF3-1BBB7FF776F5}" presName="noGeometry" presStyleCnt="0"/>
      <dgm:spPr/>
    </dgm:pt>
    <dgm:pt modelId="{C56A58A5-96E7-4597-9DDC-4D881592251C}" type="pres">
      <dgm:prSet presAssocID="{15020FFE-6EA7-4C63-BBF3-1BBB7FF776F5}" presName="childTextVisible" presStyleLbl="bgAccFollowNode1" presStyleIdx="3" presStyleCnt="4">
        <dgm:presLayoutVars>
          <dgm:bulletEnabled val="1"/>
        </dgm:presLayoutVars>
      </dgm:prSet>
      <dgm:spPr/>
    </dgm:pt>
    <dgm:pt modelId="{4B451D3B-349B-48C2-9174-C33266B17B08}" type="pres">
      <dgm:prSet presAssocID="{15020FFE-6EA7-4C63-BBF3-1BBB7FF776F5}" presName="childTextHidden" presStyleLbl="bgAccFollowNode1" presStyleIdx="3" presStyleCnt="4"/>
      <dgm:spPr/>
    </dgm:pt>
    <dgm:pt modelId="{99B46839-2EA3-44B1-B2C6-E87B05261FB7}" type="pres">
      <dgm:prSet presAssocID="{15020FFE-6EA7-4C63-BBF3-1BBB7FF776F5}" presName="parentText" presStyleLbl="node1" presStyleIdx="3" presStyleCnt="4">
        <dgm:presLayoutVars>
          <dgm:chMax val="1"/>
          <dgm:bulletEnabled val="1"/>
        </dgm:presLayoutVars>
      </dgm:prSet>
      <dgm:spPr/>
    </dgm:pt>
  </dgm:ptLst>
  <dgm:cxnLst>
    <dgm:cxn modelId="{BEB9D61A-FC8E-40E6-BFC3-FD4FDAEC199E}" type="presOf" srcId="{A6AF05B3-9A9F-406C-B3CE-7B5EC6DCCEDD}" destId="{3DDEDAD4-F75E-4BE9-A351-A06AC00E2811}" srcOrd="1" destOrd="0" presId="urn:microsoft.com/office/officeart/2005/8/layout/hProcess6"/>
    <dgm:cxn modelId="{F0EC2226-0C25-42EF-AE3B-EC0C1062EC5E}" type="presOf" srcId="{16BB198D-7825-4F84-B8C2-6B581BB6AD02}" destId="{C56A58A5-96E7-4597-9DDC-4D881592251C}" srcOrd="0" destOrd="0" presId="urn:microsoft.com/office/officeart/2005/8/layout/hProcess6"/>
    <dgm:cxn modelId="{C0766229-88E4-441E-B8F2-2AA04974BF7F}" type="presOf" srcId="{A6AF05B3-9A9F-406C-B3CE-7B5EC6DCCEDD}" destId="{22960530-4FE5-4B7B-999E-100579F15975}" srcOrd="0" destOrd="0" presId="urn:microsoft.com/office/officeart/2005/8/layout/hProcess6"/>
    <dgm:cxn modelId="{FEF78434-0845-4558-8A05-E7286B9F51D1}" srcId="{44BFA864-0FFC-427C-8E08-BDAEC9317E30}" destId="{A6AF05B3-9A9F-406C-B3CE-7B5EC6DCCEDD}" srcOrd="0" destOrd="0" parTransId="{C5DC8476-C61D-4A96-A0AA-4F7CA7729EBB}" sibTransId="{7D9738A8-7FAE-4971-B6A6-5DFC390A4F26}"/>
    <dgm:cxn modelId="{F4C0DB39-F214-4551-BF49-F4AC41ADA1BB}" srcId="{15020FFE-6EA7-4C63-BBF3-1BBB7FF776F5}" destId="{16BB198D-7825-4F84-B8C2-6B581BB6AD02}" srcOrd="0" destOrd="0" parTransId="{431E3CCB-0448-442F-B3F7-A4A1FA0191F5}" sibTransId="{333C4F9F-11BC-459B-8BAB-0B2AD80E1F6F}"/>
    <dgm:cxn modelId="{0180D160-32F8-417E-A1D5-114769B3AED4}" srcId="{98A8228C-0098-41BF-B5C6-C62451C2EF02}" destId="{15020FFE-6EA7-4C63-BBF3-1BBB7FF776F5}" srcOrd="3" destOrd="0" parTransId="{70D0A38F-02FE-4956-975A-89769BA4BC9F}" sibTransId="{9D33B91A-DAC6-4B16-A8A9-B3CD8F9D0228}"/>
    <dgm:cxn modelId="{32A82F41-EA74-43F8-BE00-17216DF50D6C}" type="presOf" srcId="{7A5DB3DE-92A0-4C8A-8895-150504D675A8}" destId="{D1687BD4-8FF5-4966-A376-32E131432F0D}" srcOrd="1" destOrd="0" presId="urn:microsoft.com/office/officeart/2005/8/layout/hProcess6"/>
    <dgm:cxn modelId="{6035AF52-F645-40A5-B35F-3A297B4CC9BD}" srcId="{91D93B9D-5604-46C1-B934-3D0BCB8DB81D}" destId="{9CD6E9E9-46D3-42B5-94C4-4BA3C1CBE5EC}" srcOrd="1" destOrd="0" parTransId="{52D1571E-864D-4439-95C0-4195DE283BBF}" sibTransId="{9E412620-6CC7-49B8-8BC6-353DE4EFEB49}"/>
    <dgm:cxn modelId="{DFB59F77-42F8-43BA-BEDD-676B067AF059}" srcId="{91D93B9D-5604-46C1-B934-3D0BCB8DB81D}" destId="{3FB6A289-6AE9-42A8-81A9-067A8BE21CC7}" srcOrd="0" destOrd="0" parTransId="{CD65EC77-90C9-4259-8691-A0E1EBF55CEF}" sibTransId="{79EF44CC-7971-4475-83F0-A878B99FDF94}"/>
    <dgm:cxn modelId="{E766847E-B06D-4C1D-AB85-5FDB24C781A1}" srcId="{98A8228C-0098-41BF-B5C6-C62451C2EF02}" destId="{52957FCD-A424-4423-90C9-64B11B9C17F3}" srcOrd="1" destOrd="0" parTransId="{C59D9B4D-94DD-40A5-BE5B-9E726E017C8E}" sibTransId="{D3C259BC-A908-4A0C-8657-04A71A2A6428}"/>
    <dgm:cxn modelId="{670DC87E-BCF3-4F64-B8E9-F5A39B8DDF0B}" srcId="{98A8228C-0098-41BF-B5C6-C62451C2EF02}" destId="{91D93B9D-5604-46C1-B934-3D0BCB8DB81D}" srcOrd="0" destOrd="0" parTransId="{065DB74B-54B8-4D12-9EF8-C4FDB5BF3AF0}" sibTransId="{36F12A85-2333-4DFF-A6D5-9F9C847F14BE}"/>
    <dgm:cxn modelId="{88C15A88-D490-4D51-813B-C7A09B22389F}" type="presOf" srcId="{7A5DB3DE-92A0-4C8A-8895-150504D675A8}" destId="{B7654B8B-3C15-43F2-948D-2DABA20896B6}" srcOrd="0" destOrd="0" presId="urn:microsoft.com/office/officeart/2005/8/layout/hProcess6"/>
    <dgm:cxn modelId="{4ED4A2A5-E51A-4FEC-AE4C-367DD47BFE53}" type="presOf" srcId="{15020FFE-6EA7-4C63-BBF3-1BBB7FF776F5}" destId="{99B46839-2EA3-44B1-B2C6-E87B05261FB7}" srcOrd="0" destOrd="0" presId="urn:microsoft.com/office/officeart/2005/8/layout/hProcess6"/>
    <dgm:cxn modelId="{BBFFF9A7-F052-46DD-B593-C76AC152D268}" type="presOf" srcId="{16BB198D-7825-4F84-B8C2-6B581BB6AD02}" destId="{4B451D3B-349B-48C2-9174-C33266B17B08}" srcOrd="1" destOrd="0" presId="urn:microsoft.com/office/officeart/2005/8/layout/hProcess6"/>
    <dgm:cxn modelId="{4C79C5B1-C76D-4AC0-BFE3-74BC18A4ABE0}" type="presOf" srcId="{44BFA864-0FFC-427C-8E08-BDAEC9317E30}" destId="{DD64EB55-24FC-4654-85E6-A5016C9761C0}" srcOrd="0" destOrd="0" presId="urn:microsoft.com/office/officeart/2005/8/layout/hProcess6"/>
    <dgm:cxn modelId="{EC209DC3-0E2D-446A-AD0D-4ACF75BBA7A2}" type="presOf" srcId="{98A8228C-0098-41BF-B5C6-C62451C2EF02}" destId="{ACA28984-E2D8-45B5-A179-99C179D3A5F4}" srcOrd="0" destOrd="0" presId="urn:microsoft.com/office/officeart/2005/8/layout/hProcess6"/>
    <dgm:cxn modelId="{4D66C3DB-44A5-4F1E-9A30-D18DDB00D05C}" type="presOf" srcId="{9CD6E9E9-46D3-42B5-94C4-4BA3C1CBE5EC}" destId="{C112220B-36D8-449C-BB57-36A71ED99718}" srcOrd="1" destOrd="1" presId="urn:microsoft.com/office/officeart/2005/8/layout/hProcess6"/>
    <dgm:cxn modelId="{4E4476DC-E89A-4BF7-8907-19CBF09780F9}" type="presOf" srcId="{3FB6A289-6AE9-42A8-81A9-067A8BE21CC7}" destId="{FEF658D7-EE3E-4582-A830-752E7A0E1545}" srcOrd="0" destOrd="0" presId="urn:microsoft.com/office/officeart/2005/8/layout/hProcess6"/>
    <dgm:cxn modelId="{B683AEDD-54C0-4386-AEA5-0563A8B90D27}" srcId="{52957FCD-A424-4423-90C9-64B11B9C17F3}" destId="{7A5DB3DE-92A0-4C8A-8895-150504D675A8}" srcOrd="0" destOrd="0" parTransId="{6FE5EAF7-96D2-4AA3-A9C0-A359D2847F1E}" sibTransId="{6E3EA81D-8A51-4608-93C5-819C105E4D52}"/>
    <dgm:cxn modelId="{80F295DF-3C06-4D90-AC9E-E2C557EABB0E}" type="presOf" srcId="{9CD6E9E9-46D3-42B5-94C4-4BA3C1CBE5EC}" destId="{FEF658D7-EE3E-4582-A830-752E7A0E1545}" srcOrd="0" destOrd="1" presId="urn:microsoft.com/office/officeart/2005/8/layout/hProcess6"/>
    <dgm:cxn modelId="{8A06FCE0-B9B5-4FA7-9E61-82384C595B44}" type="presOf" srcId="{52957FCD-A424-4423-90C9-64B11B9C17F3}" destId="{10EA9AA9-7C6E-4D3E-98E6-6D32B18DC2F7}" srcOrd="0" destOrd="0" presId="urn:microsoft.com/office/officeart/2005/8/layout/hProcess6"/>
    <dgm:cxn modelId="{3B312FE1-DB37-4D71-A01A-2FD367FF523A}" type="presOf" srcId="{91D93B9D-5604-46C1-B934-3D0BCB8DB81D}" destId="{4F26A1C0-A66E-4570-BF2B-329F1F4456D3}" srcOrd="0" destOrd="0" presId="urn:microsoft.com/office/officeart/2005/8/layout/hProcess6"/>
    <dgm:cxn modelId="{4C8289E8-79B8-4A37-A677-662447F891A1}" type="presOf" srcId="{3FB6A289-6AE9-42A8-81A9-067A8BE21CC7}" destId="{C112220B-36D8-449C-BB57-36A71ED99718}" srcOrd="1" destOrd="0" presId="urn:microsoft.com/office/officeart/2005/8/layout/hProcess6"/>
    <dgm:cxn modelId="{519CDCEC-3A35-47B8-B7CB-5459131C8B12}" srcId="{98A8228C-0098-41BF-B5C6-C62451C2EF02}" destId="{44BFA864-0FFC-427C-8E08-BDAEC9317E30}" srcOrd="2" destOrd="0" parTransId="{CD92EFBE-B394-4485-8D1D-832ADCC00865}" sibTransId="{BFF20393-18EE-4438-8CBD-A63D263D82F3}"/>
    <dgm:cxn modelId="{147F8DAA-4593-4276-8DCB-3679928B3935}" type="presParOf" srcId="{ACA28984-E2D8-45B5-A179-99C179D3A5F4}" destId="{DEC19E0D-E350-4CC8-874F-6C20426BDF0F}" srcOrd="0" destOrd="0" presId="urn:microsoft.com/office/officeart/2005/8/layout/hProcess6"/>
    <dgm:cxn modelId="{4B7D02E8-27FD-46D5-A9F3-32E3EFFBB152}" type="presParOf" srcId="{DEC19E0D-E350-4CC8-874F-6C20426BDF0F}" destId="{B41B440F-A380-46C4-9CE6-D9F1569C7AE3}" srcOrd="0" destOrd="0" presId="urn:microsoft.com/office/officeart/2005/8/layout/hProcess6"/>
    <dgm:cxn modelId="{40D0E05D-A2BF-46BD-A7A9-4BECD36DD6EB}" type="presParOf" srcId="{DEC19E0D-E350-4CC8-874F-6C20426BDF0F}" destId="{FEF658D7-EE3E-4582-A830-752E7A0E1545}" srcOrd="1" destOrd="0" presId="urn:microsoft.com/office/officeart/2005/8/layout/hProcess6"/>
    <dgm:cxn modelId="{01E98392-4825-4B64-8528-E6C01669BCC9}" type="presParOf" srcId="{DEC19E0D-E350-4CC8-874F-6C20426BDF0F}" destId="{C112220B-36D8-449C-BB57-36A71ED99718}" srcOrd="2" destOrd="0" presId="urn:microsoft.com/office/officeart/2005/8/layout/hProcess6"/>
    <dgm:cxn modelId="{CAEADDBC-FDB1-40E0-8415-FFBE57EAC8DF}" type="presParOf" srcId="{DEC19E0D-E350-4CC8-874F-6C20426BDF0F}" destId="{4F26A1C0-A66E-4570-BF2B-329F1F4456D3}" srcOrd="3" destOrd="0" presId="urn:microsoft.com/office/officeart/2005/8/layout/hProcess6"/>
    <dgm:cxn modelId="{A3DBF9AA-7AD9-4922-B9F2-5FBB7E51D3DD}" type="presParOf" srcId="{ACA28984-E2D8-45B5-A179-99C179D3A5F4}" destId="{0A035F48-2993-4AC5-B09B-96B8481F6C8A}" srcOrd="1" destOrd="0" presId="urn:microsoft.com/office/officeart/2005/8/layout/hProcess6"/>
    <dgm:cxn modelId="{62546BCE-F406-465C-B9F7-A9860BD97EF9}" type="presParOf" srcId="{ACA28984-E2D8-45B5-A179-99C179D3A5F4}" destId="{7CC6E6DD-1044-4ACE-AD81-C73FC3D026D6}" srcOrd="2" destOrd="0" presId="urn:microsoft.com/office/officeart/2005/8/layout/hProcess6"/>
    <dgm:cxn modelId="{F7A9D90D-C7F0-4789-B741-65B69B7250C2}" type="presParOf" srcId="{7CC6E6DD-1044-4ACE-AD81-C73FC3D026D6}" destId="{E0B487CA-951F-4EEF-9691-B8BCCC16E57A}" srcOrd="0" destOrd="0" presId="urn:microsoft.com/office/officeart/2005/8/layout/hProcess6"/>
    <dgm:cxn modelId="{697C5EF6-D2DC-438C-9FAC-834B06070F2D}" type="presParOf" srcId="{7CC6E6DD-1044-4ACE-AD81-C73FC3D026D6}" destId="{B7654B8B-3C15-43F2-948D-2DABA20896B6}" srcOrd="1" destOrd="0" presId="urn:microsoft.com/office/officeart/2005/8/layout/hProcess6"/>
    <dgm:cxn modelId="{3C58F6A8-976C-4622-8E80-A52997BDA0CC}" type="presParOf" srcId="{7CC6E6DD-1044-4ACE-AD81-C73FC3D026D6}" destId="{D1687BD4-8FF5-4966-A376-32E131432F0D}" srcOrd="2" destOrd="0" presId="urn:microsoft.com/office/officeart/2005/8/layout/hProcess6"/>
    <dgm:cxn modelId="{41A4FDDE-64D4-436E-ACDF-547CB62382E4}" type="presParOf" srcId="{7CC6E6DD-1044-4ACE-AD81-C73FC3D026D6}" destId="{10EA9AA9-7C6E-4D3E-98E6-6D32B18DC2F7}" srcOrd="3" destOrd="0" presId="urn:microsoft.com/office/officeart/2005/8/layout/hProcess6"/>
    <dgm:cxn modelId="{C785ADB9-50EF-4D14-9919-0FA2BEB71D9C}" type="presParOf" srcId="{ACA28984-E2D8-45B5-A179-99C179D3A5F4}" destId="{80A121BD-1BB3-4A1A-B874-6DD5F830FA46}" srcOrd="3" destOrd="0" presId="urn:microsoft.com/office/officeart/2005/8/layout/hProcess6"/>
    <dgm:cxn modelId="{AB950250-8D6B-459F-B582-3B014CBE89C2}" type="presParOf" srcId="{ACA28984-E2D8-45B5-A179-99C179D3A5F4}" destId="{57A2E713-5AAF-400D-984F-CA94323B8064}" srcOrd="4" destOrd="0" presId="urn:microsoft.com/office/officeart/2005/8/layout/hProcess6"/>
    <dgm:cxn modelId="{62C23982-1A58-47B7-8C29-1B35E5817A2C}" type="presParOf" srcId="{57A2E713-5AAF-400D-984F-CA94323B8064}" destId="{A9722923-BF8D-46B1-89C5-E5363C553714}" srcOrd="0" destOrd="0" presId="urn:microsoft.com/office/officeart/2005/8/layout/hProcess6"/>
    <dgm:cxn modelId="{7507CEBB-056F-4AE3-A61C-9DF8253F564F}" type="presParOf" srcId="{57A2E713-5AAF-400D-984F-CA94323B8064}" destId="{22960530-4FE5-4B7B-999E-100579F15975}" srcOrd="1" destOrd="0" presId="urn:microsoft.com/office/officeart/2005/8/layout/hProcess6"/>
    <dgm:cxn modelId="{EB7399A3-AC7E-4D78-AB06-2B3E173D2365}" type="presParOf" srcId="{57A2E713-5AAF-400D-984F-CA94323B8064}" destId="{3DDEDAD4-F75E-4BE9-A351-A06AC00E2811}" srcOrd="2" destOrd="0" presId="urn:microsoft.com/office/officeart/2005/8/layout/hProcess6"/>
    <dgm:cxn modelId="{6EEAF3FB-D139-4B7B-86D2-77A1D582EFE0}" type="presParOf" srcId="{57A2E713-5AAF-400D-984F-CA94323B8064}" destId="{DD64EB55-24FC-4654-85E6-A5016C9761C0}" srcOrd="3" destOrd="0" presId="urn:microsoft.com/office/officeart/2005/8/layout/hProcess6"/>
    <dgm:cxn modelId="{271F866F-6B4E-4DB7-B13E-8E9568670677}" type="presParOf" srcId="{ACA28984-E2D8-45B5-A179-99C179D3A5F4}" destId="{990960A9-EB1F-4A66-B7B9-67C6ED4335EB}" srcOrd="5" destOrd="0" presId="urn:microsoft.com/office/officeart/2005/8/layout/hProcess6"/>
    <dgm:cxn modelId="{64141C47-C598-4441-9A1A-54068ABC80A4}" type="presParOf" srcId="{ACA28984-E2D8-45B5-A179-99C179D3A5F4}" destId="{2E9C52F6-90DA-4BED-95D0-63F7BBB2D7F6}" srcOrd="6" destOrd="0" presId="urn:microsoft.com/office/officeart/2005/8/layout/hProcess6"/>
    <dgm:cxn modelId="{5E02C654-6AF2-467B-9E10-3D603A8B6F67}" type="presParOf" srcId="{2E9C52F6-90DA-4BED-95D0-63F7BBB2D7F6}" destId="{A6E36CA9-1033-4FF1-8980-C2A1DECAABD1}" srcOrd="0" destOrd="0" presId="urn:microsoft.com/office/officeart/2005/8/layout/hProcess6"/>
    <dgm:cxn modelId="{112C816E-AE9E-469E-B288-9781634DA390}" type="presParOf" srcId="{2E9C52F6-90DA-4BED-95D0-63F7BBB2D7F6}" destId="{C56A58A5-96E7-4597-9DDC-4D881592251C}" srcOrd="1" destOrd="0" presId="urn:microsoft.com/office/officeart/2005/8/layout/hProcess6"/>
    <dgm:cxn modelId="{C30F87E0-8925-456A-83E9-C9AAC1767D35}" type="presParOf" srcId="{2E9C52F6-90DA-4BED-95D0-63F7BBB2D7F6}" destId="{4B451D3B-349B-48C2-9174-C33266B17B08}" srcOrd="2" destOrd="0" presId="urn:microsoft.com/office/officeart/2005/8/layout/hProcess6"/>
    <dgm:cxn modelId="{3BCA3216-700B-4303-B469-B687A4BB544D}" type="presParOf" srcId="{2E9C52F6-90DA-4BED-95D0-63F7BBB2D7F6}" destId="{99B46839-2EA3-44B1-B2C6-E87B05261FB7}"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658D7-EE3E-4582-A830-752E7A0E1545}">
      <dsp:nvSpPr>
        <dsp:cNvPr id="0" name=""/>
        <dsp:cNvSpPr/>
      </dsp:nvSpPr>
      <dsp:spPr>
        <a:xfrm>
          <a:off x="581251" y="684378"/>
          <a:ext cx="2301086" cy="201143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rgbClr val="2B5C0D"/>
              </a:solidFill>
            </a:rPr>
            <a:t>Teams of 3</a:t>
          </a:r>
        </a:p>
        <a:p>
          <a:pPr marL="114300" lvl="1" indent="-114300" algn="l" defTabSz="622300">
            <a:lnSpc>
              <a:spcPct val="90000"/>
            </a:lnSpc>
            <a:spcBef>
              <a:spcPct val="0"/>
            </a:spcBef>
            <a:spcAft>
              <a:spcPct val="15000"/>
            </a:spcAft>
            <a:buChar char="•"/>
          </a:pPr>
          <a:r>
            <a:rPr lang="en-US" sz="1400" kern="1200">
              <a:solidFill>
                <a:srgbClr val="2B5C0D"/>
              </a:solidFill>
            </a:rPr>
            <a:t>~8 Apps </a:t>
          </a:r>
        </a:p>
      </dsp:txBody>
      <dsp:txXfrm>
        <a:off x="1156523" y="986094"/>
        <a:ext cx="1121779" cy="1408006"/>
      </dsp:txXfrm>
    </dsp:sp>
    <dsp:sp modelId="{4F26A1C0-A66E-4570-BF2B-329F1F4456D3}">
      <dsp:nvSpPr>
        <dsp:cNvPr id="0" name=""/>
        <dsp:cNvSpPr/>
      </dsp:nvSpPr>
      <dsp:spPr>
        <a:xfrm>
          <a:off x="5980" y="1114826"/>
          <a:ext cx="1150543" cy="1150543"/>
        </a:xfrm>
        <a:prstGeom prst="ellipse">
          <a:avLst/>
        </a:prstGeom>
        <a:solidFill>
          <a:srgbClr val="455F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174473" y="1283319"/>
        <a:ext cx="813557" cy="813557"/>
      </dsp:txXfrm>
    </dsp:sp>
    <dsp:sp modelId="{B7654B8B-3C15-43F2-948D-2DABA20896B6}">
      <dsp:nvSpPr>
        <dsp:cNvPr id="0" name=""/>
        <dsp:cNvSpPr/>
      </dsp:nvSpPr>
      <dsp:spPr>
        <a:xfrm>
          <a:off x="3601427" y="684378"/>
          <a:ext cx="2301086" cy="201143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2B5C0D"/>
              </a:solidFill>
            </a:rPr>
            <a:t>Individual Score &amp; comments</a:t>
          </a:r>
        </a:p>
      </dsp:txBody>
      <dsp:txXfrm>
        <a:off x="4176698" y="986094"/>
        <a:ext cx="1121779" cy="1408006"/>
      </dsp:txXfrm>
    </dsp:sp>
    <dsp:sp modelId="{10EA9AA9-7C6E-4D3E-98E6-6D32B18DC2F7}">
      <dsp:nvSpPr>
        <dsp:cNvPr id="0" name=""/>
        <dsp:cNvSpPr/>
      </dsp:nvSpPr>
      <dsp:spPr>
        <a:xfrm>
          <a:off x="3026155" y="1114826"/>
          <a:ext cx="1150543" cy="1150543"/>
        </a:xfrm>
        <a:prstGeom prst="ellipse">
          <a:avLst/>
        </a:prstGeom>
        <a:solidFill>
          <a:srgbClr val="455F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3194648" y="1283319"/>
        <a:ext cx="813557" cy="813557"/>
      </dsp:txXfrm>
    </dsp:sp>
    <dsp:sp modelId="{22960530-4FE5-4B7B-999E-100579F15975}">
      <dsp:nvSpPr>
        <dsp:cNvPr id="0" name=""/>
        <dsp:cNvSpPr/>
      </dsp:nvSpPr>
      <dsp:spPr>
        <a:xfrm>
          <a:off x="6621602" y="684378"/>
          <a:ext cx="2301086" cy="201143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2B5C0D"/>
              </a:solidFill>
            </a:rPr>
            <a:t>Consensus Score and Comments – Panel Summary Report</a:t>
          </a:r>
        </a:p>
      </dsp:txBody>
      <dsp:txXfrm>
        <a:off x="7196874" y="986094"/>
        <a:ext cx="1121779" cy="1408006"/>
      </dsp:txXfrm>
    </dsp:sp>
    <dsp:sp modelId="{DD64EB55-24FC-4654-85E6-A5016C9761C0}">
      <dsp:nvSpPr>
        <dsp:cNvPr id="0" name=""/>
        <dsp:cNvSpPr/>
      </dsp:nvSpPr>
      <dsp:spPr>
        <a:xfrm>
          <a:off x="6046331" y="1114826"/>
          <a:ext cx="1150543" cy="1150543"/>
        </a:xfrm>
        <a:prstGeom prst="ellipse">
          <a:avLst/>
        </a:prstGeom>
        <a:solidFill>
          <a:srgbClr val="455F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214824" y="1283319"/>
        <a:ext cx="813557" cy="813557"/>
      </dsp:txXfrm>
    </dsp:sp>
    <dsp:sp modelId="{C56A58A5-96E7-4597-9DDC-4D881592251C}">
      <dsp:nvSpPr>
        <dsp:cNvPr id="0" name=""/>
        <dsp:cNvSpPr/>
      </dsp:nvSpPr>
      <dsp:spPr>
        <a:xfrm>
          <a:off x="9641778" y="684378"/>
          <a:ext cx="2301086" cy="201143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2B5C0D"/>
              </a:solidFill>
            </a:rPr>
            <a:t>Remuneration </a:t>
          </a:r>
        </a:p>
      </dsp:txBody>
      <dsp:txXfrm>
        <a:off x="10217050" y="986094"/>
        <a:ext cx="1121779" cy="1408006"/>
      </dsp:txXfrm>
    </dsp:sp>
    <dsp:sp modelId="{99B46839-2EA3-44B1-B2C6-E87B05261FB7}">
      <dsp:nvSpPr>
        <dsp:cNvPr id="0" name=""/>
        <dsp:cNvSpPr/>
      </dsp:nvSpPr>
      <dsp:spPr>
        <a:xfrm>
          <a:off x="9066507" y="1114826"/>
          <a:ext cx="1150543" cy="1150543"/>
        </a:xfrm>
        <a:prstGeom prst="ellipse">
          <a:avLst/>
        </a:prstGeom>
        <a:solidFill>
          <a:srgbClr val="455F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235000" y="1283319"/>
        <a:ext cx="813557" cy="8135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CD82D9-CDA9-478B-ADD3-161A996371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5B9CE0-F703-4ED1-AA2E-A8EBA6C95E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566C6-4D94-4F9E-9972-CDA42D84F724}" type="datetimeFigureOut">
              <a:rPr lang="en-US" smtClean="0"/>
              <a:t>7/31/2025</a:t>
            </a:fld>
            <a:endParaRPr lang="en-US"/>
          </a:p>
        </p:txBody>
      </p:sp>
      <p:sp>
        <p:nvSpPr>
          <p:cNvPr id="4" name="Footer Placeholder 3">
            <a:extLst>
              <a:ext uri="{FF2B5EF4-FFF2-40B4-BE49-F238E27FC236}">
                <a16:creationId xmlns:a16="http://schemas.microsoft.com/office/drawing/2014/main" id="{2B0826F9-C663-456B-8182-B6C604DC73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981235-87D9-43B7-B1E4-731495ECFF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C86CEF-BC69-4D92-B981-7884EE5D0305}" type="slidenum">
              <a:rPr lang="en-US" smtClean="0"/>
              <a:t>‹#›</a:t>
            </a:fld>
            <a:endParaRPr lang="en-US"/>
          </a:p>
        </p:txBody>
      </p:sp>
    </p:spTree>
    <p:extLst>
      <p:ext uri="{BB962C8B-B14F-4D97-AF65-F5344CB8AC3E}">
        <p14:creationId xmlns:p14="http://schemas.microsoft.com/office/powerpoint/2010/main" val="1529046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178F0A-2F02-4D9B-B24D-064637B393C6}"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3D439-C120-4C9F-A3D8-1F1C42A27276}" type="slidenum">
              <a:rPr lang="en-US" smtClean="0"/>
              <a:t>‹#›</a:t>
            </a:fld>
            <a:endParaRPr lang="en-US"/>
          </a:p>
        </p:txBody>
      </p:sp>
    </p:spTree>
    <p:extLst>
      <p:ext uri="{BB962C8B-B14F-4D97-AF65-F5344CB8AC3E}">
        <p14:creationId xmlns:p14="http://schemas.microsoft.com/office/powerpoint/2010/main" val="338140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3D439-C120-4C9F-A3D8-1F1C42A27276}" type="slidenum">
              <a:rPr lang="en-US" smtClean="0"/>
              <a:t>1</a:t>
            </a:fld>
            <a:endParaRPr lang="en-US"/>
          </a:p>
        </p:txBody>
      </p:sp>
    </p:spTree>
    <p:extLst>
      <p:ext uri="{BB962C8B-B14F-4D97-AF65-F5344CB8AC3E}">
        <p14:creationId xmlns:p14="http://schemas.microsoft.com/office/powerpoint/2010/main" val="2098399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p:txBody>
      </p:sp>
      <p:sp>
        <p:nvSpPr>
          <p:cNvPr id="4" name="Slide Number Placeholder 3"/>
          <p:cNvSpPr>
            <a:spLocks noGrp="1"/>
          </p:cNvSpPr>
          <p:nvPr>
            <p:ph type="sldNum" sz="quarter" idx="10"/>
          </p:nvPr>
        </p:nvSpPr>
        <p:spPr/>
        <p:txBody>
          <a:bodyPr/>
          <a:lstStyle/>
          <a:p>
            <a:fld id="{90A3D439-C120-4C9F-A3D8-1F1C42A27276}" type="slidenum">
              <a:rPr lang="en-US" smtClean="0"/>
              <a:t>10</a:t>
            </a:fld>
            <a:endParaRPr lang="en-US"/>
          </a:p>
        </p:txBody>
      </p:sp>
    </p:spTree>
    <p:extLst>
      <p:ext uri="{BB962C8B-B14F-4D97-AF65-F5344CB8AC3E}">
        <p14:creationId xmlns:p14="http://schemas.microsoft.com/office/powerpoint/2010/main" val="2962820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p:txBody>
      </p:sp>
      <p:sp>
        <p:nvSpPr>
          <p:cNvPr id="4" name="Slide Number Placeholder 3"/>
          <p:cNvSpPr>
            <a:spLocks noGrp="1"/>
          </p:cNvSpPr>
          <p:nvPr>
            <p:ph type="sldNum" sz="quarter" idx="10"/>
          </p:nvPr>
        </p:nvSpPr>
        <p:spPr/>
        <p:txBody>
          <a:bodyPr/>
          <a:lstStyle/>
          <a:p>
            <a:fld id="{90A3D439-C120-4C9F-A3D8-1F1C42A27276}" type="slidenum">
              <a:rPr lang="en-US" smtClean="0"/>
              <a:t>11</a:t>
            </a:fld>
            <a:endParaRPr lang="en-US"/>
          </a:p>
        </p:txBody>
      </p:sp>
    </p:spTree>
    <p:extLst>
      <p:ext uri="{BB962C8B-B14F-4D97-AF65-F5344CB8AC3E}">
        <p14:creationId xmlns:p14="http://schemas.microsoft.com/office/powerpoint/2010/main" val="3176140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p:txBody>
      </p:sp>
      <p:sp>
        <p:nvSpPr>
          <p:cNvPr id="4" name="Slide Number Placeholder 3"/>
          <p:cNvSpPr>
            <a:spLocks noGrp="1"/>
          </p:cNvSpPr>
          <p:nvPr>
            <p:ph type="sldNum" sz="quarter" idx="10"/>
          </p:nvPr>
        </p:nvSpPr>
        <p:spPr/>
        <p:txBody>
          <a:bodyPr/>
          <a:lstStyle/>
          <a:p>
            <a:fld id="{90A3D439-C120-4C9F-A3D8-1F1C42A27276}" type="slidenum">
              <a:rPr lang="en-US" smtClean="0"/>
              <a:t>12</a:t>
            </a:fld>
            <a:endParaRPr lang="en-US"/>
          </a:p>
        </p:txBody>
      </p:sp>
    </p:spTree>
    <p:extLst>
      <p:ext uri="{BB962C8B-B14F-4D97-AF65-F5344CB8AC3E}">
        <p14:creationId xmlns:p14="http://schemas.microsoft.com/office/powerpoint/2010/main" val="3107783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p:txBody>
      </p:sp>
      <p:sp>
        <p:nvSpPr>
          <p:cNvPr id="4" name="Slide Number Placeholder 3"/>
          <p:cNvSpPr>
            <a:spLocks noGrp="1"/>
          </p:cNvSpPr>
          <p:nvPr>
            <p:ph type="sldNum" sz="quarter" idx="10"/>
          </p:nvPr>
        </p:nvSpPr>
        <p:spPr/>
        <p:txBody>
          <a:bodyPr/>
          <a:lstStyle/>
          <a:p>
            <a:fld id="{90A3D439-C120-4C9F-A3D8-1F1C42A27276}" type="slidenum">
              <a:rPr lang="en-US" smtClean="0"/>
              <a:t>13</a:t>
            </a:fld>
            <a:endParaRPr lang="en-US"/>
          </a:p>
        </p:txBody>
      </p:sp>
    </p:spTree>
    <p:extLst>
      <p:ext uri="{BB962C8B-B14F-4D97-AF65-F5344CB8AC3E}">
        <p14:creationId xmlns:p14="http://schemas.microsoft.com/office/powerpoint/2010/main" val="3798426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a:p>
          <a:p>
            <a:endParaRPr lang="en-US" sz="1200" b="1"/>
          </a:p>
          <a:p>
            <a:endParaRPr lang="en-US" sz="1200" b="1"/>
          </a:p>
          <a:p>
            <a:endParaRPr lang="en-US" sz="1800" b="1"/>
          </a:p>
          <a:p>
            <a:endParaRPr lang="en-US" sz="18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14</a:t>
            </a:fld>
            <a:endParaRPr lang="en-US"/>
          </a:p>
        </p:txBody>
      </p:sp>
    </p:spTree>
    <p:extLst>
      <p:ext uri="{BB962C8B-B14F-4D97-AF65-F5344CB8AC3E}">
        <p14:creationId xmlns:p14="http://schemas.microsoft.com/office/powerpoint/2010/main" val="810603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a:p>
            <a:endParaRPr lang="en-US" sz="1200" b="1"/>
          </a:p>
        </p:txBody>
      </p:sp>
      <p:sp>
        <p:nvSpPr>
          <p:cNvPr id="4" name="Slide Number Placeholder 3"/>
          <p:cNvSpPr>
            <a:spLocks noGrp="1"/>
          </p:cNvSpPr>
          <p:nvPr>
            <p:ph type="sldNum" sz="quarter" idx="10"/>
          </p:nvPr>
        </p:nvSpPr>
        <p:spPr/>
        <p:txBody>
          <a:bodyPr/>
          <a:lstStyle/>
          <a:p>
            <a:fld id="{90A3D439-C120-4C9F-A3D8-1F1C42A27276}" type="slidenum">
              <a:rPr lang="en-US" smtClean="0"/>
              <a:t>15</a:t>
            </a:fld>
            <a:endParaRPr lang="en-US"/>
          </a:p>
        </p:txBody>
      </p:sp>
    </p:spTree>
    <p:extLst>
      <p:ext uri="{BB962C8B-B14F-4D97-AF65-F5344CB8AC3E}">
        <p14:creationId xmlns:p14="http://schemas.microsoft.com/office/powerpoint/2010/main" val="1340169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16</a:t>
            </a:fld>
            <a:endParaRPr lang="en-US"/>
          </a:p>
        </p:txBody>
      </p:sp>
    </p:spTree>
    <p:extLst>
      <p:ext uri="{BB962C8B-B14F-4D97-AF65-F5344CB8AC3E}">
        <p14:creationId xmlns:p14="http://schemas.microsoft.com/office/powerpoint/2010/main" val="3408781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a:p>
          <a:p>
            <a:endParaRPr lang="en-US" sz="1200" b="1"/>
          </a:p>
          <a:p>
            <a:endParaRPr lang="en-US" sz="1200" b="1"/>
          </a:p>
          <a:p>
            <a:endParaRPr lang="en-US" sz="1200" b="1"/>
          </a:p>
          <a:p>
            <a:endParaRPr lang="en-US" sz="1200" b="1"/>
          </a:p>
          <a:p>
            <a:endParaRPr lang="en-US" sz="12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17</a:t>
            </a:fld>
            <a:endParaRPr lang="en-US"/>
          </a:p>
        </p:txBody>
      </p:sp>
    </p:spTree>
    <p:extLst>
      <p:ext uri="{BB962C8B-B14F-4D97-AF65-F5344CB8AC3E}">
        <p14:creationId xmlns:p14="http://schemas.microsoft.com/office/powerpoint/2010/main" val="282009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18</a:t>
            </a:fld>
            <a:endParaRPr lang="en-US"/>
          </a:p>
        </p:txBody>
      </p:sp>
    </p:spTree>
    <p:extLst>
      <p:ext uri="{BB962C8B-B14F-4D97-AF65-F5344CB8AC3E}">
        <p14:creationId xmlns:p14="http://schemas.microsoft.com/office/powerpoint/2010/main" val="296947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7DBAA-B9C4-E7EF-8E50-3C9F9CED4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38033-63C0-269E-D9E8-1B5E4EEC23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432F1-873C-2909-114D-95440D8269DA}"/>
              </a:ext>
            </a:extLst>
          </p:cNvPr>
          <p:cNvSpPr>
            <a:spLocks noGrp="1"/>
          </p:cNvSpPr>
          <p:nvPr>
            <p:ph type="body" idx="1"/>
          </p:nvPr>
        </p:nvSpPr>
        <p:spPr/>
        <p:txBody>
          <a:bodyPr/>
          <a:lstStyle/>
          <a:p>
            <a:r>
              <a:rPr lang="en-US" b="1"/>
              <a:t>Photo credit: https://www.ars.usda.gov/oc/images/photos/nov07/d943-1/</a:t>
            </a:r>
          </a:p>
        </p:txBody>
      </p:sp>
      <p:sp>
        <p:nvSpPr>
          <p:cNvPr id="4" name="Slide Number Placeholder 3">
            <a:extLst>
              <a:ext uri="{FF2B5EF4-FFF2-40B4-BE49-F238E27FC236}">
                <a16:creationId xmlns:a16="http://schemas.microsoft.com/office/drawing/2014/main" id="{2DF7C9B3-A2AD-C85F-C50D-2A7207C0C286}"/>
              </a:ext>
            </a:extLst>
          </p:cNvPr>
          <p:cNvSpPr>
            <a:spLocks noGrp="1"/>
          </p:cNvSpPr>
          <p:nvPr>
            <p:ph type="sldNum" sz="quarter" idx="5"/>
          </p:nvPr>
        </p:nvSpPr>
        <p:spPr/>
        <p:txBody>
          <a:bodyPr/>
          <a:lstStyle/>
          <a:p>
            <a:fld id="{90A3D439-C120-4C9F-A3D8-1F1C42A27276}" type="slidenum">
              <a:rPr lang="en-US" smtClean="0"/>
              <a:t>19</a:t>
            </a:fld>
            <a:endParaRPr lang="en-US"/>
          </a:p>
        </p:txBody>
      </p:sp>
    </p:spTree>
    <p:extLst>
      <p:ext uri="{BB962C8B-B14F-4D97-AF65-F5344CB8AC3E}">
        <p14:creationId xmlns:p14="http://schemas.microsoft.com/office/powerpoint/2010/main" val="368193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credit: https://www.ars.usda.gov/ARSUserFiles/oc/graphics/photos/300dpi/kesa/k8991-1.jpg</a:t>
            </a:r>
            <a:endParaRPr lang="en-US"/>
          </a:p>
        </p:txBody>
      </p:sp>
      <p:sp>
        <p:nvSpPr>
          <p:cNvPr id="4" name="Slide Number Placeholder 3"/>
          <p:cNvSpPr>
            <a:spLocks noGrp="1"/>
          </p:cNvSpPr>
          <p:nvPr>
            <p:ph type="sldNum" sz="quarter" idx="10"/>
          </p:nvPr>
        </p:nvSpPr>
        <p:spPr/>
        <p:txBody>
          <a:bodyPr/>
          <a:lstStyle/>
          <a:p>
            <a:fld id="{90A3D439-C120-4C9F-A3D8-1F1C42A27276}" type="slidenum">
              <a:rPr lang="en-US" smtClean="0"/>
              <a:t>2</a:t>
            </a:fld>
            <a:endParaRPr lang="en-US"/>
          </a:p>
        </p:txBody>
      </p:sp>
    </p:spTree>
    <p:extLst>
      <p:ext uri="{BB962C8B-B14F-4D97-AF65-F5344CB8AC3E}">
        <p14:creationId xmlns:p14="http://schemas.microsoft.com/office/powerpoint/2010/main" val="1089265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a:p>
        </p:txBody>
      </p:sp>
      <p:sp>
        <p:nvSpPr>
          <p:cNvPr id="4" name="Slide Number Placeholder 3"/>
          <p:cNvSpPr>
            <a:spLocks noGrp="1"/>
          </p:cNvSpPr>
          <p:nvPr>
            <p:ph type="sldNum" sz="quarter" idx="10"/>
          </p:nvPr>
        </p:nvSpPr>
        <p:spPr/>
        <p:txBody>
          <a:bodyPr/>
          <a:lstStyle/>
          <a:p>
            <a:fld id="{90A3D439-C120-4C9F-A3D8-1F1C42A27276}" type="slidenum">
              <a:rPr lang="en-US" smtClean="0"/>
              <a:t>20</a:t>
            </a:fld>
            <a:endParaRPr lang="en-US"/>
          </a:p>
        </p:txBody>
      </p:sp>
    </p:spTree>
    <p:extLst>
      <p:ext uri="{BB962C8B-B14F-4D97-AF65-F5344CB8AC3E}">
        <p14:creationId xmlns:p14="http://schemas.microsoft.com/office/powerpoint/2010/main" val="3643529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a:p>
        </p:txBody>
      </p:sp>
      <p:sp>
        <p:nvSpPr>
          <p:cNvPr id="4" name="Slide Number Placeholder 3"/>
          <p:cNvSpPr>
            <a:spLocks noGrp="1"/>
          </p:cNvSpPr>
          <p:nvPr>
            <p:ph type="sldNum" sz="quarter" idx="10"/>
          </p:nvPr>
        </p:nvSpPr>
        <p:spPr/>
        <p:txBody>
          <a:bodyPr/>
          <a:lstStyle/>
          <a:p>
            <a:fld id="{90A3D439-C120-4C9F-A3D8-1F1C42A27276}" type="slidenum">
              <a:rPr lang="en-US" smtClean="0"/>
              <a:t>21</a:t>
            </a:fld>
            <a:endParaRPr lang="en-US"/>
          </a:p>
        </p:txBody>
      </p:sp>
    </p:spTree>
    <p:extLst>
      <p:ext uri="{BB962C8B-B14F-4D97-AF65-F5344CB8AC3E}">
        <p14:creationId xmlns:p14="http://schemas.microsoft.com/office/powerpoint/2010/main" val="1772360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a:p>
        </p:txBody>
      </p:sp>
      <p:sp>
        <p:nvSpPr>
          <p:cNvPr id="4" name="Slide Number Placeholder 3"/>
          <p:cNvSpPr>
            <a:spLocks noGrp="1"/>
          </p:cNvSpPr>
          <p:nvPr>
            <p:ph type="sldNum" sz="quarter" idx="10"/>
          </p:nvPr>
        </p:nvSpPr>
        <p:spPr/>
        <p:txBody>
          <a:bodyPr/>
          <a:lstStyle/>
          <a:p>
            <a:fld id="{90A3D439-C120-4C9F-A3D8-1F1C42A27276}" type="slidenum">
              <a:rPr lang="en-US" smtClean="0"/>
              <a:t>22</a:t>
            </a:fld>
            <a:endParaRPr lang="en-US"/>
          </a:p>
        </p:txBody>
      </p:sp>
    </p:spTree>
    <p:extLst>
      <p:ext uri="{BB962C8B-B14F-4D97-AF65-F5344CB8AC3E}">
        <p14:creationId xmlns:p14="http://schemas.microsoft.com/office/powerpoint/2010/main" val="4036741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a:p>
        </p:txBody>
      </p:sp>
      <p:sp>
        <p:nvSpPr>
          <p:cNvPr id="4" name="Slide Number Placeholder 3"/>
          <p:cNvSpPr>
            <a:spLocks noGrp="1"/>
          </p:cNvSpPr>
          <p:nvPr>
            <p:ph type="sldNum" sz="quarter" idx="10"/>
          </p:nvPr>
        </p:nvSpPr>
        <p:spPr/>
        <p:txBody>
          <a:bodyPr/>
          <a:lstStyle/>
          <a:p>
            <a:fld id="{90A3D439-C120-4C9F-A3D8-1F1C42A27276}" type="slidenum">
              <a:rPr lang="en-US" smtClean="0"/>
              <a:t>23</a:t>
            </a:fld>
            <a:endParaRPr lang="en-US"/>
          </a:p>
        </p:txBody>
      </p:sp>
    </p:spTree>
    <p:extLst>
      <p:ext uri="{BB962C8B-B14F-4D97-AF65-F5344CB8AC3E}">
        <p14:creationId xmlns:p14="http://schemas.microsoft.com/office/powerpoint/2010/main" val="337144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a:p>
        </p:txBody>
      </p:sp>
      <p:sp>
        <p:nvSpPr>
          <p:cNvPr id="4" name="Slide Number Placeholder 3"/>
          <p:cNvSpPr>
            <a:spLocks noGrp="1"/>
          </p:cNvSpPr>
          <p:nvPr>
            <p:ph type="sldNum" sz="quarter" idx="10"/>
          </p:nvPr>
        </p:nvSpPr>
        <p:spPr/>
        <p:txBody>
          <a:bodyPr/>
          <a:lstStyle/>
          <a:p>
            <a:fld id="{90A3D439-C120-4C9F-A3D8-1F1C42A27276}" type="slidenum">
              <a:rPr lang="en-US" smtClean="0"/>
              <a:t>24</a:t>
            </a:fld>
            <a:endParaRPr lang="en-US"/>
          </a:p>
        </p:txBody>
      </p:sp>
    </p:spTree>
    <p:extLst>
      <p:ext uri="{BB962C8B-B14F-4D97-AF65-F5344CB8AC3E}">
        <p14:creationId xmlns:p14="http://schemas.microsoft.com/office/powerpoint/2010/main" val="315330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a:p>
            <a:endParaRPr lang="en-US" sz="1800" b="1"/>
          </a:p>
          <a:p>
            <a:endParaRPr lang="en-US" sz="1800" b="1"/>
          </a:p>
          <a:p>
            <a:endParaRPr lang="en-US" sz="1800" b="1"/>
          </a:p>
          <a:p>
            <a:endParaRPr lang="en-US" sz="18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25</a:t>
            </a:fld>
            <a:endParaRPr lang="en-US"/>
          </a:p>
        </p:txBody>
      </p:sp>
    </p:spTree>
    <p:extLst>
      <p:ext uri="{BB962C8B-B14F-4D97-AF65-F5344CB8AC3E}">
        <p14:creationId xmlns:p14="http://schemas.microsoft.com/office/powerpoint/2010/main" val="4213296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a:p>
            <a:endParaRPr lang="en-US" sz="1800" b="1"/>
          </a:p>
          <a:p>
            <a:endParaRPr lang="en-US" sz="1800" b="1"/>
          </a:p>
          <a:p>
            <a:endParaRPr lang="en-US" sz="1800" b="1"/>
          </a:p>
          <a:p>
            <a:endParaRPr lang="en-US" sz="18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26</a:t>
            </a:fld>
            <a:endParaRPr lang="en-US"/>
          </a:p>
        </p:txBody>
      </p:sp>
    </p:spTree>
    <p:extLst>
      <p:ext uri="{BB962C8B-B14F-4D97-AF65-F5344CB8AC3E}">
        <p14:creationId xmlns:p14="http://schemas.microsoft.com/office/powerpoint/2010/main" val="1220375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a:p>
            <a:endParaRPr lang="en-US" sz="1800" b="1"/>
          </a:p>
          <a:p>
            <a:endParaRPr lang="en-US" sz="1800" b="1"/>
          </a:p>
          <a:p>
            <a:endParaRPr lang="en-US" sz="1800" b="1"/>
          </a:p>
          <a:p>
            <a:endParaRPr lang="en-US" sz="18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27</a:t>
            </a:fld>
            <a:endParaRPr lang="en-US"/>
          </a:p>
        </p:txBody>
      </p:sp>
    </p:spTree>
    <p:extLst>
      <p:ext uri="{BB962C8B-B14F-4D97-AF65-F5344CB8AC3E}">
        <p14:creationId xmlns:p14="http://schemas.microsoft.com/office/powerpoint/2010/main" val="2535294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a:p>
            <a:endParaRPr lang="en-US" sz="1800" b="1"/>
          </a:p>
          <a:p>
            <a:endParaRPr lang="en-US" sz="1800" b="1"/>
          </a:p>
          <a:p>
            <a:endParaRPr lang="en-US" sz="1800" b="1"/>
          </a:p>
          <a:p>
            <a:endParaRPr lang="en-US" sz="18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28</a:t>
            </a:fld>
            <a:endParaRPr lang="en-US"/>
          </a:p>
        </p:txBody>
      </p:sp>
    </p:spTree>
    <p:extLst>
      <p:ext uri="{BB962C8B-B14F-4D97-AF65-F5344CB8AC3E}">
        <p14:creationId xmlns:p14="http://schemas.microsoft.com/office/powerpoint/2010/main" val="1647833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29</a:t>
            </a:fld>
            <a:endParaRPr lang="en-US"/>
          </a:p>
        </p:txBody>
      </p:sp>
    </p:spTree>
    <p:extLst>
      <p:ext uri="{BB962C8B-B14F-4D97-AF65-F5344CB8AC3E}">
        <p14:creationId xmlns:p14="http://schemas.microsoft.com/office/powerpoint/2010/main" val="331994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3D439-C120-4C9F-A3D8-1F1C42A27276}" type="slidenum">
              <a:rPr lang="en-US" smtClean="0"/>
              <a:t>3</a:t>
            </a:fld>
            <a:endParaRPr lang="en-US"/>
          </a:p>
        </p:txBody>
      </p:sp>
    </p:spTree>
    <p:extLst>
      <p:ext uri="{BB962C8B-B14F-4D97-AF65-F5344CB8AC3E}">
        <p14:creationId xmlns:p14="http://schemas.microsoft.com/office/powerpoint/2010/main" val="4019049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1"/>
          </a:p>
        </p:txBody>
      </p:sp>
      <p:sp>
        <p:nvSpPr>
          <p:cNvPr id="4" name="Slide Number Placeholder 3"/>
          <p:cNvSpPr>
            <a:spLocks noGrp="1"/>
          </p:cNvSpPr>
          <p:nvPr>
            <p:ph type="sldNum" sz="quarter" idx="10"/>
          </p:nvPr>
        </p:nvSpPr>
        <p:spPr/>
        <p:txBody>
          <a:bodyPr/>
          <a:lstStyle/>
          <a:p>
            <a:fld id="{90A3D439-C120-4C9F-A3D8-1F1C42A27276}" type="slidenum">
              <a:rPr lang="en-US" smtClean="0"/>
              <a:t>30</a:t>
            </a:fld>
            <a:endParaRPr lang="en-US"/>
          </a:p>
        </p:txBody>
      </p:sp>
    </p:spTree>
    <p:extLst>
      <p:ext uri="{BB962C8B-B14F-4D97-AF65-F5344CB8AC3E}">
        <p14:creationId xmlns:p14="http://schemas.microsoft.com/office/powerpoint/2010/main" val="1003342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645F2-948A-0DB9-D9FB-DE875EAB3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155B9-67DB-66EF-2766-B3874B6A0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ED8531-0FC1-57FC-17EB-E7DDFE624192}"/>
              </a:ext>
            </a:extLst>
          </p:cNvPr>
          <p:cNvSpPr>
            <a:spLocks noGrp="1"/>
          </p:cNvSpPr>
          <p:nvPr>
            <p:ph type="body" idx="1"/>
          </p:nvPr>
        </p:nvSpPr>
        <p:spPr/>
        <p:txBody>
          <a:bodyPr/>
          <a:lstStyle/>
          <a:p>
            <a:r>
              <a:rPr lang="en-US" b="1"/>
              <a:t>Photo credit: https://www.ars.usda.gov/oc/images/photos/nov07/d943-1/</a:t>
            </a:r>
          </a:p>
        </p:txBody>
      </p:sp>
      <p:sp>
        <p:nvSpPr>
          <p:cNvPr id="4" name="Slide Number Placeholder 3">
            <a:extLst>
              <a:ext uri="{FF2B5EF4-FFF2-40B4-BE49-F238E27FC236}">
                <a16:creationId xmlns:a16="http://schemas.microsoft.com/office/drawing/2014/main" id="{BB2BC738-7800-D2A3-1B94-BA5A74E7DBAE}"/>
              </a:ext>
            </a:extLst>
          </p:cNvPr>
          <p:cNvSpPr>
            <a:spLocks noGrp="1"/>
          </p:cNvSpPr>
          <p:nvPr>
            <p:ph type="sldNum" sz="quarter" idx="5"/>
          </p:nvPr>
        </p:nvSpPr>
        <p:spPr/>
        <p:txBody>
          <a:bodyPr/>
          <a:lstStyle/>
          <a:p>
            <a:fld id="{90A3D439-C120-4C9F-A3D8-1F1C42A27276}" type="slidenum">
              <a:rPr lang="en-US" smtClean="0"/>
              <a:t>31</a:t>
            </a:fld>
            <a:endParaRPr lang="en-US"/>
          </a:p>
        </p:txBody>
      </p:sp>
    </p:spTree>
    <p:extLst>
      <p:ext uri="{BB962C8B-B14F-4D97-AF65-F5344CB8AC3E}">
        <p14:creationId xmlns:p14="http://schemas.microsoft.com/office/powerpoint/2010/main" val="599011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a:p>
        </p:txBody>
      </p:sp>
      <p:sp>
        <p:nvSpPr>
          <p:cNvPr id="4" name="Slide Number Placeholder 3"/>
          <p:cNvSpPr>
            <a:spLocks noGrp="1"/>
          </p:cNvSpPr>
          <p:nvPr>
            <p:ph type="sldNum" sz="quarter" idx="10"/>
          </p:nvPr>
        </p:nvSpPr>
        <p:spPr/>
        <p:txBody>
          <a:bodyPr/>
          <a:lstStyle/>
          <a:p>
            <a:fld id="{90A3D439-C120-4C9F-A3D8-1F1C42A27276}" type="slidenum">
              <a:rPr lang="en-US" smtClean="0"/>
              <a:t>32</a:t>
            </a:fld>
            <a:endParaRPr lang="en-US"/>
          </a:p>
        </p:txBody>
      </p:sp>
    </p:spTree>
    <p:extLst>
      <p:ext uri="{BB962C8B-B14F-4D97-AF65-F5344CB8AC3E}">
        <p14:creationId xmlns:p14="http://schemas.microsoft.com/office/powerpoint/2010/main" val="3031157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33</a:t>
            </a:fld>
            <a:endParaRPr lang="en-US"/>
          </a:p>
        </p:txBody>
      </p:sp>
    </p:spTree>
    <p:extLst>
      <p:ext uri="{BB962C8B-B14F-4D97-AF65-F5344CB8AC3E}">
        <p14:creationId xmlns:p14="http://schemas.microsoft.com/office/powerpoint/2010/main" val="128356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33829-FEB6-6E67-DC3F-E1AAD83D6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E491D-AF1E-B6B0-9A93-30C0434B3A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A8506-E157-72C4-63A3-7206B696BDEA}"/>
              </a:ext>
            </a:extLst>
          </p:cNvPr>
          <p:cNvSpPr>
            <a:spLocks noGrp="1"/>
          </p:cNvSpPr>
          <p:nvPr>
            <p:ph type="body" idx="1"/>
          </p:nvPr>
        </p:nvSpPr>
        <p:spPr/>
        <p:txBody>
          <a:bodyPr/>
          <a:lstStyle/>
          <a:p>
            <a:r>
              <a:rPr lang="en-US" b="1"/>
              <a:t>Photo credit: Adobe Stock</a:t>
            </a:r>
          </a:p>
        </p:txBody>
      </p:sp>
      <p:sp>
        <p:nvSpPr>
          <p:cNvPr id="4" name="Slide Number Placeholder 3">
            <a:extLst>
              <a:ext uri="{FF2B5EF4-FFF2-40B4-BE49-F238E27FC236}">
                <a16:creationId xmlns:a16="http://schemas.microsoft.com/office/drawing/2014/main" id="{21EE0602-D5F6-494F-816E-29FF3E6924A5}"/>
              </a:ext>
            </a:extLst>
          </p:cNvPr>
          <p:cNvSpPr>
            <a:spLocks noGrp="1"/>
          </p:cNvSpPr>
          <p:nvPr>
            <p:ph type="sldNum" sz="quarter" idx="5"/>
          </p:nvPr>
        </p:nvSpPr>
        <p:spPr/>
        <p:txBody>
          <a:bodyPr/>
          <a:lstStyle/>
          <a:p>
            <a:fld id="{90A3D439-C120-4C9F-A3D8-1F1C42A27276}" type="slidenum">
              <a:rPr lang="en-US" smtClean="0"/>
              <a:t>34</a:t>
            </a:fld>
            <a:endParaRPr lang="en-US"/>
          </a:p>
        </p:txBody>
      </p:sp>
    </p:spTree>
    <p:extLst>
      <p:ext uri="{BB962C8B-B14F-4D97-AF65-F5344CB8AC3E}">
        <p14:creationId xmlns:p14="http://schemas.microsoft.com/office/powerpoint/2010/main" val="1987321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D439-C120-4C9F-A3D8-1F1C42A27276}" type="slidenum">
              <a:rPr lang="en-US" smtClean="0"/>
              <a:t>4</a:t>
            </a:fld>
            <a:endParaRPr lang="en-US"/>
          </a:p>
        </p:txBody>
      </p:sp>
    </p:spTree>
    <p:extLst>
      <p:ext uri="{BB962C8B-B14F-4D97-AF65-F5344CB8AC3E}">
        <p14:creationId xmlns:p14="http://schemas.microsoft.com/office/powerpoint/2010/main" val="2941650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5</a:t>
            </a:fld>
            <a:endParaRPr lang="en-US"/>
          </a:p>
        </p:txBody>
      </p:sp>
    </p:spTree>
    <p:extLst>
      <p:ext uri="{BB962C8B-B14F-4D97-AF65-F5344CB8AC3E}">
        <p14:creationId xmlns:p14="http://schemas.microsoft.com/office/powerpoint/2010/main" val="3873795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6</a:t>
            </a:fld>
            <a:endParaRPr lang="en-US"/>
          </a:p>
        </p:txBody>
      </p:sp>
    </p:spTree>
    <p:extLst>
      <p:ext uri="{BB962C8B-B14F-4D97-AF65-F5344CB8AC3E}">
        <p14:creationId xmlns:p14="http://schemas.microsoft.com/office/powerpoint/2010/main" val="1062753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7</a:t>
            </a:fld>
            <a:endParaRPr lang="en-US"/>
          </a:p>
        </p:txBody>
      </p:sp>
    </p:spTree>
    <p:extLst>
      <p:ext uri="{BB962C8B-B14F-4D97-AF65-F5344CB8AC3E}">
        <p14:creationId xmlns:p14="http://schemas.microsoft.com/office/powerpoint/2010/main" val="1088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8</a:t>
            </a:fld>
            <a:endParaRPr lang="en-US"/>
          </a:p>
        </p:txBody>
      </p:sp>
    </p:spTree>
    <p:extLst>
      <p:ext uri="{BB962C8B-B14F-4D97-AF65-F5344CB8AC3E}">
        <p14:creationId xmlns:p14="http://schemas.microsoft.com/office/powerpoint/2010/main" val="4219307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Photo credit: https://www.ars.usda.gov/oc/images/photos/nov07/d943-1/</a:t>
            </a:r>
          </a:p>
        </p:txBody>
      </p:sp>
      <p:sp>
        <p:nvSpPr>
          <p:cNvPr id="4" name="Slide Number Placeholder 3"/>
          <p:cNvSpPr>
            <a:spLocks noGrp="1"/>
          </p:cNvSpPr>
          <p:nvPr>
            <p:ph type="sldNum" sz="quarter" idx="5"/>
          </p:nvPr>
        </p:nvSpPr>
        <p:spPr/>
        <p:txBody>
          <a:bodyPr/>
          <a:lstStyle/>
          <a:p>
            <a:fld id="{90A3D439-C120-4C9F-A3D8-1F1C42A27276}" type="slidenum">
              <a:rPr lang="en-US" smtClean="0"/>
              <a:t>9</a:t>
            </a:fld>
            <a:endParaRPr lang="en-US"/>
          </a:p>
        </p:txBody>
      </p:sp>
    </p:spTree>
    <p:extLst>
      <p:ext uri="{BB962C8B-B14F-4D97-AF65-F5344CB8AC3E}">
        <p14:creationId xmlns:p14="http://schemas.microsoft.com/office/powerpoint/2010/main" val="660201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91A408-FECE-4604-8795-1E4CF715FD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880" t="28092" r="31847" b="-45146"/>
          <a:stretch/>
        </p:blipFill>
        <p:spPr>
          <a:xfrm>
            <a:off x="6105833" y="1139734"/>
            <a:ext cx="3035159" cy="5745626"/>
          </a:xfrm>
          <a:prstGeom prst="rect">
            <a:avLst/>
          </a:prstGeom>
        </p:spPr>
      </p:pic>
      <p:pic>
        <p:nvPicPr>
          <p:cNvPr id="8" name="Picture 7" descr="United States Department of Agriculture">
            <a:extLst>
              <a:ext uri="{FF2B5EF4-FFF2-40B4-BE49-F238E27FC236}">
                <a16:creationId xmlns:a16="http://schemas.microsoft.com/office/drawing/2014/main" id="{F7AEE6EB-DBE7-41AD-AD0D-27D93C4F59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grpSp>
        <p:nvGrpSpPr>
          <p:cNvPr id="5" name="Group 4" descr="Photos of produce, chickens, grain and nuts">
            <a:extLst>
              <a:ext uri="{FF2B5EF4-FFF2-40B4-BE49-F238E27FC236}">
                <a16:creationId xmlns:a16="http://schemas.microsoft.com/office/drawing/2014/main" id="{BA9D4EED-A02E-4559-90B5-2F717CBFFFFF}"/>
              </a:ext>
            </a:extLst>
          </p:cNvPr>
          <p:cNvGrpSpPr/>
          <p:nvPr userDrawn="1"/>
        </p:nvGrpSpPr>
        <p:grpSpPr>
          <a:xfrm>
            <a:off x="-57149" y="1139734"/>
            <a:ext cx="12249149" cy="5603966"/>
            <a:chOff x="-55518" y="1254034"/>
            <a:chExt cx="11899385" cy="5603966"/>
          </a:xfrm>
        </p:grpSpPr>
        <p:sp>
          <p:nvSpPr>
            <p:cNvPr id="4" name="Rectangle 3">
              <a:extLst>
                <a:ext uri="{FF2B5EF4-FFF2-40B4-BE49-F238E27FC236}">
                  <a16:creationId xmlns:a16="http://schemas.microsoft.com/office/drawing/2014/main" id="{AD1C5940-F268-4436-B1A7-A27B6CCF0D14}"/>
                </a:ext>
              </a:extLst>
            </p:cNvPr>
            <p:cNvSpPr/>
            <p:nvPr userDrawn="1"/>
          </p:nvSpPr>
          <p:spPr>
            <a:xfrm>
              <a:off x="-55518" y="1254034"/>
              <a:ext cx="3031744" cy="560396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8D94FB-632A-46C6-ADD2-EB7B5ADE4586}"/>
                </a:ext>
              </a:extLst>
            </p:cNvPr>
            <p:cNvSpPr/>
            <p:nvPr userDrawn="1"/>
          </p:nvSpPr>
          <p:spPr>
            <a:xfrm>
              <a:off x="2967597" y="1254034"/>
              <a:ext cx="2963889" cy="5603966"/>
            </a:xfrm>
            <a:prstGeom prst="rect">
              <a:avLst/>
            </a:prstGeom>
            <a:blipFill dpi="0" rotWithShape="1">
              <a:blip r:embed="rId5" cstate="screen">
                <a:extLst>
                  <a:ext uri="{28A0092B-C50C-407E-A947-70E740481C1C}">
                    <a14:useLocalDpi xmlns:a14="http://schemas.microsoft.com/office/drawing/2010/main"/>
                  </a:ext>
                </a:extLst>
              </a:blip>
              <a:srcRect/>
              <a:stretch>
                <a:fillRect b="113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57341B1-6500-440A-9204-2D83B8719DD8}"/>
                </a:ext>
              </a:extLst>
            </p:cNvPr>
            <p:cNvSpPr/>
            <p:nvPr userDrawn="1"/>
          </p:nvSpPr>
          <p:spPr>
            <a:xfrm>
              <a:off x="8879978" y="1254034"/>
              <a:ext cx="2963889" cy="5603966"/>
            </a:xfrm>
            <a:prstGeom prst="rect">
              <a:avLst/>
            </a:prstGeom>
            <a:blipFill dpi="0" rotWithShape="1">
              <a:blip r:embed="rId6" cstate="screen">
                <a:extLst>
                  <a:ext uri="{28A0092B-C50C-407E-A947-70E740481C1C}">
                    <a14:useLocalDpi xmlns:a14="http://schemas.microsoft.com/office/drawing/2010/main"/>
                  </a:ext>
                </a:extLst>
              </a:blip>
              <a:srcRect/>
              <a:stretch>
                <a:fillRect b="269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780F003-B34D-4B01-AE0A-37C4B810D378}"/>
              </a:ext>
              <a:ext uri="{C183D7F6-B498-43B3-948B-1728B52AA6E4}">
                <adec:decorative xmlns:adec="http://schemas.microsoft.com/office/drawing/2017/decorative" val="1"/>
              </a:ext>
            </a:extLst>
          </p:cNvPr>
          <p:cNvSpPr>
            <a:spLocks noChangeAspect="1"/>
          </p:cNvSpPr>
          <p:nvPr userDrawn="1"/>
        </p:nvSpPr>
        <p:spPr>
          <a:xfrm>
            <a:off x="-142105" y="4642902"/>
            <a:ext cx="12476209" cy="2242459"/>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06915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2114E-EC48-4511-9C84-030D67B537AF}"/>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FFD8FAED-34CF-496A-A575-E62D08933F9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DA8DB204-E4ED-4B2B-8C32-D83E694B68D6}"/>
              </a:ext>
            </a:extLst>
          </p:cNvPr>
          <p:cNvSpPr>
            <a:spLocks noGrp="1"/>
          </p:cNvSpPr>
          <p:nvPr>
            <p:ph type="title"/>
          </p:nvPr>
        </p:nvSpPr>
        <p:spPr>
          <a:xfrm>
            <a:off x="838200" y="1172934"/>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84D867A-34B2-44AD-A6EE-0B4E7989A182}"/>
              </a:ext>
            </a:extLst>
          </p:cNvPr>
          <p:cNvSpPr>
            <a:spLocks noGrp="1"/>
          </p:cNvSpPr>
          <p:nvPr>
            <p:ph sz="half" idx="1"/>
          </p:nvPr>
        </p:nvSpPr>
        <p:spPr>
          <a:xfrm>
            <a:off x="838200" y="2677885"/>
            <a:ext cx="5181600" cy="34990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EBA9-76C0-4B39-B1EE-159145B939BE}"/>
              </a:ext>
            </a:extLst>
          </p:cNvPr>
          <p:cNvSpPr>
            <a:spLocks noGrp="1"/>
          </p:cNvSpPr>
          <p:nvPr>
            <p:ph sz="half" idx="2"/>
          </p:nvPr>
        </p:nvSpPr>
        <p:spPr>
          <a:xfrm>
            <a:off x="6172200" y="2677885"/>
            <a:ext cx="5181600" cy="34990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ACEE4-EA47-42AC-87AB-93A3A06AC374}"/>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6" name="Footer Placeholder 5">
            <a:extLst>
              <a:ext uri="{FF2B5EF4-FFF2-40B4-BE49-F238E27FC236}">
                <a16:creationId xmlns:a16="http://schemas.microsoft.com/office/drawing/2014/main" id="{BBF43473-9A42-4BC8-8D82-7566710B66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34ADAB-7F5B-41E9-A030-5B2CD26DB249}"/>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201045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86E6-715D-4392-88DB-47A5FC11D813}"/>
              </a:ext>
            </a:extLst>
          </p:cNvPr>
          <p:cNvSpPr>
            <a:spLocks noGrp="1"/>
          </p:cNvSpPr>
          <p:nvPr>
            <p:ph type="title"/>
          </p:nvPr>
        </p:nvSpPr>
        <p:spPr>
          <a:xfrm>
            <a:off x="838200" y="105636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3C5E42-E13B-40BF-8962-27CC57AC6B6D}"/>
              </a:ext>
            </a:extLst>
          </p:cNvPr>
          <p:cNvSpPr>
            <a:spLocks noGrp="1"/>
          </p:cNvSpPr>
          <p:nvPr>
            <p:ph type="body" idx="1"/>
          </p:nvPr>
        </p:nvSpPr>
        <p:spPr>
          <a:xfrm>
            <a:off x="836612" y="238193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F6A367-05D2-4844-BEE7-F448E1DB1496}"/>
              </a:ext>
            </a:extLst>
          </p:cNvPr>
          <p:cNvSpPr>
            <a:spLocks noGrp="1"/>
          </p:cNvSpPr>
          <p:nvPr>
            <p:ph sz="half" idx="2"/>
          </p:nvPr>
        </p:nvSpPr>
        <p:spPr>
          <a:xfrm>
            <a:off x="839788" y="3428999"/>
            <a:ext cx="5157787" cy="27606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4570E-E6F7-4453-9689-08BC0E4EEC5E}"/>
              </a:ext>
            </a:extLst>
          </p:cNvPr>
          <p:cNvSpPr>
            <a:spLocks noGrp="1"/>
          </p:cNvSpPr>
          <p:nvPr>
            <p:ph type="body" sz="quarter" idx="3"/>
          </p:nvPr>
        </p:nvSpPr>
        <p:spPr>
          <a:xfrm>
            <a:off x="6172200" y="238193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E6B12C-A44D-4F45-95F9-9730DD49CA72}"/>
              </a:ext>
            </a:extLst>
          </p:cNvPr>
          <p:cNvSpPr>
            <a:spLocks noGrp="1"/>
          </p:cNvSpPr>
          <p:nvPr>
            <p:ph sz="quarter" idx="4"/>
          </p:nvPr>
        </p:nvSpPr>
        <p:spPr>
          <a:xfrm>
            <a:off x="6172200" y="3428999"/>
            <a:ext cx="5183188" cy="27606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F473FB-B41B-4B94-9F0B-2D978CD7A269}"/>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8" name="Footer Placeholder 7">
            <a:extLst>
              <a:ext uri="{FF2B5EF4-FFF2-40B4-BE49-F238E27FC236}">
                <a16:creationId xmlns:a16="http://schemas.microsoft.com/office/drawing/2014/main" id="{C9DF889C-96F9-4A63-BFE1-F76EDD564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2DCCB-34E4-4050-96BD-27E2E01B29D9}"/>
              </a:ext>
            </a:extLst>
          </p:cNvPr>
          <p:cNvSpPr>
            <a:spLocks noGrp="1"/>
          </p:cNvSpPr>
          <p:nvPr>
            <p:ph type="sldNum" sz="quarter" idx="12"/>
          </p:nvPr>
        </p:nvSpPr>
        <p:spPr/>
        <p:txBody>
          <a:bodyPr/>
          <a:lstStyle/>
          <a:p>
            <a:fld id="{1D250715-9749-4B6E-BB82-D70D7542F145}" type="slidenum">
              <a:rPr lang="en-US" smtClean="0"/>
              <a:t>‹#›</a:t>
            </a:fld>
            <a:endParaRPr lang="en-US"/>
          </a:p>
        </p:txBody>
      </p:sp>
      <p:sp>
        <p:nvSpPr>
          <p:cNvPr id="12" name="Rectangle 11">
            <a:extLst>
              <a:ext uri="{FF2B5EF4-FFF2-40B4-BE49-F238E27FC236}">
                <a16:creationId xmlns:a16="http://schemas.microsoft.com/office/drawing/2014/main" id="{47FE77D3-8B51-45E6-9794-9A1A923C9BA1}"/>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3" name="Picture 12">
            <a:extLst>
              <a:ext uri="{FF2B5EF4-FFF2-40B4-BE49-F238E27FC236}">
                <a16:creationId xmlns:a16="http://schemas.microsoft.com/office/drawing/2014/main" id="{3AFC8E42-C194-4C27-89C8-A793908C21F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278407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B2D7E8-2E60-4765-A46F-E7D19670DF0E}"/>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BD343978-9872-491C-B465-525A530F7F8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94354065-7B3A-4295-82E5-68DF2603DFDC}"/>
              </a:ext>
            </a:extLst>
          </p:cNvPr>
          <p:cNvSpPr>
            <a:spLocks noGrp="1"/>
          </p:cNvSpPr>
          <p:nvPr>
            <p:ph type="title"/>
          </p:nvPr>
        </p:nvSpPr>
        <p:spPr>
          <a:xfrm>
            <a:off x="838200" y="996950"/>
            <a:ext cx="10515600" cy="1325563"/>
          </a:xfrm>
        </p:spPr>
        <p:txBody>
          <a:bodyPr/>
          <a:lstStyle/>
          <a:p>
            <a:r>
              <a:rPr lang="en-US"/>
              <a:t>Click to edit Master title style</a:t>
            </a:r>
          </a:p>
        </p:txBody>
      </p:sp>
      <p:sp>
        <p:nvSpPr>
          <p:cNvPr id="6" name="Picture Placeholder 2">
            <a:extLst>
              <a:ext uri="{FF2B5EF4-FFF2-40B4-BE49-F238E27FC236}">
                <a16:creationId xmlns:a16="http://schemas.microsoft.com/office/drawing/2014/main" id="{84BE371D-E8D9-4AD0-98B3-96576DF9DE11}"/>
              </a:ext>
            </a:extLst>
          </p:cNvPr>
          <p:cNvSpPr>
            <a:spLocks noGrp="1"/>
          </p:cNvSpPr>
          <p:nvPr>
            <p:ph type="pic" idx="1"/>
          </p:nvPr>
        </p:nvSpPr>
        <p:spPr>
          <a:xfrm>
            <a:off x="838200" y="2514600"/>
            <a:ext cx="10517188" cy="3346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Date Placeholder 2">
            <a:extLst>
              <a:ext uri="{FF2B5EF4-FFF2-40B4-BE49-F238E27FC236}">
                <a16:creationId xmlns:a16="http://schemas.microsoft.com/office/drawing/2014/main" id="{87D77F74-6B98-4EC5-9244-F2138C368AD7}"/>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4" name="Footer Placeholder 3">
            <a:extLst>
              <a:ext uri="{FF2B5EF4-FFF2-40B4-BE49-F238E27FC236}">
                <a16:creationId xmlns:a16="http://schemas.microsoft.com/office/drawing/2014/main" id="{D39A6539-1C01-4405-B7A8-1A144EA428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AFFECD-2390-4AAB-9D81-B7A64C486D27}"/>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2196677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5067C-DE6A-44CD-B8A6-0668C2B850CE}"/>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a:extLst>
              <a:ext uri="{FF2B5EF4-FFF2-40B4-BE49-F238E27FC236}">
                <a16:creationId xmlns:a16="http://schemas.microsoft.com/office/drawing/2014/main" id="{161208DD-E61C-42C7-9C7E-5DBD9D13A0A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5" name="Picture Placeholder 2">
            <a:extLst>
              <a:ext uri="{FF2B5EF4-FFF2-40B4-BE49-F238E27FC236}">
                <a16:creationId xmlns:a16="http://schemas.microsoft.com/office/drawing/2014/main" id="{EC47547B-4D0C-4DE9-807B-A5B49B76ACA5}"/>
              </a:ext>
            </a:extLst>
          </p:cNvPr>
          <p:cNvSpPr>
            <a:spLocks noGrp="1"/>
          </p:cNvSpPr>
          <p:nvPr>
            <p:ph type="pic" idx="1"/>
          </p:nvPr>
        </p:nvSpPr>
        <p:spPr>
          <a:xfrm>
            <a:off x="838200" y="1126671"/>
            <a:ext cx="10515600" cy="47343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Date Placeholder 1">
            <a:extLst>
              <a:ext uri="{FF2B5EF4-FFF2-40B4-BE49-F238E27FC236}">
                <a16:creationId xmlns:a16="http://schemas.microsoft.com/office/drawing/2014/main" id="{2EFB5C7B-C7BE-4D1A-B2C9-DB3655C6E6AB}"/>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3" name="Footer Placeholder 2">
            <a:extLst>
              <a:ext uri="{FF2B5EF4-FFF2-40B4-BE49-F238E27FC236}">
                <a16:creationId xmlns:a16="http://schemas.microsoft.com/office/drawing/2014/main" id="{AB4F3EF7-89B4-4E9A-9DA2-C90E97E176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0395BC-E577-43BD-84E3-01412310F6CC}"/>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672971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0A5EC2-D024-430B-9DE6-A5CAD8E952A5}"/>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BFC9CD0E-3A38-44E9-9271-413F2CFCC42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7BD0136B-64E3-4D10-8E35-B0606BA5FB26}"/>
              </a:ext>
            </a:extLst>
          </p:cNvPr>
          <p:cNvSpPr>
            <a:spLocks noGrp="1"/>
          </p:cNvSpPr>
          <p:nvPr>
            <p:ph type="title"/>
          </p:nvPr>
        </p:nvSpPr>
        <p:spPr>
          <a:xfrm>
            <a:off x="839788" y="1077686"/>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46B41D7C-7742-40E7-A80B-B9C92B6ABF78}"/>
              </a:ext>
            </a:extLst>
          </p:cNvPr>
          <p:cNvSpPr>
            <a:spLocks noGrp="1"/>
          </p:cNvSpPr>
          <p:nvPr>
            <p:ph type="body" sz="half" idx="2"/>
          </p:nvPr>
        </p:nvSpPr>
        <p:spPr>
          <a:xfrm>
            <a:off x="839788" y="2677886"/>
            <a:ext cx="3932237" cy="31911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2EF11E7D-B6FD-4566-AF8B-1AF41D6F3182}"/>
              </a:ext>
            </a:extLst>
          </p:cNvPr>
          <p:cNvSpPr>
            <a:spLocks noGrp="1"/>
          </p:cNvSpPr>
          <p:nvPr>
            <p:ph idx="1"/>
          </p:nvPr>
        </p:nvSpPr>
        <p:spPr>
          <a:xfrm>
            <a:off x="5183188" y="2669946"/>
            <a:ext cx="6172200" cy="31911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D87A4-5353-44D2-AACA-A80080A3E100}"/>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6" name="Footer Placeholder 5">
            <a:extLst>
              <a:ext uri="{FF2B5EF4-FFF2-40B4-BE49-F238E27FC236}">
                <a16:creationId xmlns:a16="http://schemas.microsoft.com/office/drawing/2014/main" id="{E57BA541-E432-48F1-A1C4-D1A2EAEA3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5F99B-A7B2-4CD7-B725-D8DD1703A287}"/>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1709747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16D1-0044-4CDD-AC62-C1C2002E5BF1}"/>
              </a:ext>
            </a:extLst>
          </p:cNvPr>
          <p:cNvSpPr>
            <a:spLocks noGrp="1"/>
          </p:cNvSpPr>
          <p:nvPr>
            <p:ph type="title"/>
          </p:nvPr>
        </p:nvSpPr>
        <p:spPr>
          <a:xfrm>
            <a:off x="839788" y="146957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7BB71FD-4DBA-496D-8C21-53C7AC30FA0C}"/>
              </a:ext>
            </a:extLst>
          </p:cNvPr>
          <p:cNvSpPr>
            <a:spLocks noGrp="1"/>
          </p:cNvSpPr>
          <p:nvPr>
            <p:ph type="body" sz="half" idx="2"/>
          </p:nvPr>
        </p:nvSpPr>
        <p:spPr>
          <a:xfrm>
            <a:off x="839788" y="3069770"/>
            <a:ext cx="3932237" cy="27992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354CE9E6-B8A6-4755-A09A-7986E7C14B9D}"/>
              </a:ext>
            </a:extLst>
          </p:cNvPr>
          <p:cNvSpPr>
            <a:spLocks noGrp="1"/>
          </p:cNvSpPr>
          <p:nvPr>
            <p:ph type="pic" idx="1"/>
          </p:nvPr>
        </p:nvSpPr>
        <p:spPr>
          <a:xfrm>
            <a:off x="5183188" y="1469570"/>
            <a:ext cx="6172200" cy="43914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C58BB454-C706-4571-A9D6-5C268FF6E81E}"/>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6" name="Footer Placeholder 5">
            <a:extLst>
              <a:ext uri="{FF2B5EF4-FFF2-40B4-BE49-F238E27FC236}">
                <a16:creationId xmlns:a16="http://schemas.microsoft.com/office/drawing/2014/main" id="{6AD08507-CD4B-4598-875E-6420FD688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205285-9418-41DA-8AAF-EA386A4007B1}"/>
              </a:ext>
            </a:extLst>
          </p:cNvPr>
          <p:cNvSpPr>
            <a:spLocks noGrp="1"/>
          </p:cNvSpPr>
          <p:nvPr>
            <p:ph type="sldNum" sz="quarter" idx="12"/>
          </p:nvPr>
        </p:nvSpPr>
        <p:spPr/>
        <p:txBody>
          <a:bodyPr/>
          <a:lstStyle/>
          <a:p>
            <a:fld id="{1D250715-9749-4B6E-BB82-D70D7542F145}" type="slidenum">
              <a:rPr lang="en-US" smtClean="0"/>
              <a:t>‹#›</a:t>
            </a:fld>
            <a:endParaRPr lang="en-US"/>
          </a:p>
        </p:txBody>
      </p:sp>
      <p:sp>
        <p:nvSpPr>
          <p:cNvPr id="10" name="Rectangle 9">
            <a:extLst>
              <a:ext uri="{FF2B5EF4-FFF2-40B4-BE49-F238E27FC236}">
                <a16:creationId xmlns:a16="http://schemas.microsoft.com/office/drawing/2014/main" id="{1C6886F5-1592-4B53-B410-DA3CEFA3A61C}"/>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54A73B7A-D0EB-4CD3-B8BD-51DE2BC1081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3753469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United States Department of Agriculture">
            <a:extLst>
              <a:ext uri="{FF2B5EF4-FFF2-40B4-BE49-F238E27FC236}">
                <a16:creationId xmlns:a16="http://schemas.microsoft.com/office/drawing/2014/main" id="{F7AEE6EB-DBE7-41AD-AD0D-27D93C4F5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pic>
        <p:nvPicPr>
          <p:cNvPr id="3" name="Picture 2">
            <a:extLst>
              <a:ext uri="{FF2B5EF4-FFF2-40B4-BE49-F238E27FC236}">
                <a16:creationId xmlns:a16="http://schemas.microsoft.com/office/drawing/2014/main" id="{C06DD12A-39DA-4970-82C8-43DA38AC1A7B}"/>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28603" y="1139734"/>
            <a:ext cx="12476209" cy="4876800"/>
          </a:xfrm>
          <a:prstGeom prst="rect">
            <a:avLst/>
          </a:prstGeom>
        </p:spPr>
      </p:pic>
      <p:sp>
        <p:nvSpPr>
          <p:cNvPr id="9" name="Rectangle 8">
            <a:extLst>
              <a:ext uri="{FF2B5EF4-FFF2-40B4-BE49-F238E27FC236}">
                <a16:creationId xmlns:a16="http://schemas.microsoft.com/office/drawing/2014/main" id="{F780F003-B34D-4B01-AE0A-37C4B810D378}"/>
              </a:ext>
              <a:ext uri="{C183D7F6-B498-43B3-948B-1728B52AA6E4}">
                <adec:decorative xmlns:adec="http://schemas.microsoft.com/office/drawing/2017/decorative" val="1"/>
              </a:ext>
            </a:extLst>
          </p:cNvPr>
          <p:cNvSpPr>
            <a:spLocks noChangeAspect="1"/>
          </p:cNvSpPr>
          <p:nvPr userDrawn="1"/>
        </p:nvSpPr>
        <p:spPr>
          <a:xfrm>
            <a:off x="-142105" y="4642902"/>
            <a:ext cx="12476209" cy="2242459"/>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56167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BC09B5-9AFD-445B-9871-EDCB050A9A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985" t="19376" r="30251" b="7395"/>
          <a:stretch/>
        </p:blipFill>
        <p:spPr>
          <a:xfrm>
            <a:off x="6102188" y="534020"/>
            <a:ext cx="3054096" cy="3341037"/>
          </a:xfrm>
          <a:prstGeom prst="rect">
            <a:avLst/>
          </a:prstGeom>
        </p:spPr>
      </p:pic>
      <p:grpSp>
        <p:nvGrpSpPr>
          <p:cNvPr id="11" name="Group 10">
            <a:extLst>
              <a:ext uri="{FF2B5EF4-FFF2-40B4-BE49-F238E27FC236}">
                <a16:creationId xmlns:a16="http://schemas.microsoft.com/office/drawing/2014/main" id="{2AC21DD8-05EC-4639-925D-A6685A5582F0}"/>
              </a:ext>
              <a:ext uri="{C183D7F6-B498-43B3-948B-1728B52AA6E4}">
                <adec:decorative xmlns:adec="http://schemas.microsoft.com/office/drawing/2017/decorative" val="1"/>
              </a:ext>
            </a:extLst>
          </p:cNvPr>
          <p:cNvGrpSpPr/>
          <p:nvPr userDrawn="1"/>
        </p:nvGrpSpPr>
        <p:grpSpPr>
          <a:xfrm>
            <a:off x="-2159" y="206646"/>
            <a:ext cx="12192367" cy="3668412"/>
            <a:chOff x="107119" y="1719348"/>
            <a:chExt cx="11844223" cy="4882656"/>
          </a:xfrm>
        </p:grpSpPr>
        <p:sp>
          <p:nvSpPr>
            <p:cNvPr id="12" name="Rectangle 11">
              <a:extLst>
                <a:ext uri="{FF2B5EF4-FFF2-40B4-BE49-F238E27FC236}">
                  <a16:creationId xmlns:a16="http://schemas.microsoft.com/office/drawing/2014/main" id="{E196E66B-839D-42EE-8041-744507D22BD0}"/>
                </a:ext>
              </a:extLst>
            </p:cNvPr>
            <p:cNvSpPr/>
            <p:nvPr userDrawn="1"/>
          </p:nvSpPr>
          <p:spPr>
            <a:xfrm>
              <a:off x="107119" y="2378369"/>
              <a:ext cx="2963889" cy="4223634"/>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0BE4AD-3FB6-47F2-8B87-0F01C220D780}"/>
                </a:ext>
              </a:extLst>
            </p:cNvPr>
            <p:cNvSpPr/>
            <p:nvPr userDrawn="1"/>
          </p:nvSpPr>
          <p:spPr>
            <a:xfrm>
              <a:off x="3074441" y="1719348"/>
              <a:ext cx="2966889" cy="4882656"/>
            </a:xfrm>
            <a:prstGeom prst="rect">
              <a:avLst/>
            </a:prstGeom>
            <a:blipFill dpi="0" rotWithShape="1">
              <a:blip r:embed="rId4" cstate="screen">
                <a:extLst>
                  <a:ext uri="{28A0092B-C50C-407E-A947-70E740481C1C}">
                    <a14:useLocalDpi xmlns:a14="http://schemas.microsoft.com/office/drawing/2010/main"/>
                  </a:ext>
                </a:extLst>
              </a:blip>
              <a:srcRect/>
              <a:stretch>
                <a:fillRect t="173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C1D125-DE8E-4E24-A58B-B34996E519D9}"/>
                </a:ext>
              </a:extLst>
            </p:cNvPr>
            <p:cNvSpPr/>
            <p:nvPr userDrawn="1"/>
          </p:nvSpPr>
          <p:spPr>
            <a:xfrm>
              <a:off x="9002219" y="2104184"/>
              <a:ext cx="2949123" cy="4497820"/>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p:cNvSpPr>
          <p:nvPr userDrawn="1"/>
        </p:nvSpPr>
        <p:spPr>
          <a:xfrm>
            <a:off x="-229190" y="-24607"/>
            <a:ext cx="12476209" cy="1073204"/>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39595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06E17-84F5-4C68-A76C-CB79505305E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47017" cy="3867268"/>
          </a:xfrm>
          <a:prstGeom prst="rect">
            <a:avLst/>
          </a:prstGeom>
        </p:spPr>
      </p:pic>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p:cNvSpPr>
          <p:nvPr userDrawn="1"/>
        </p:nvSpPr>
        <p:spPr>
          <a:xfrm>
            <a:off x="-229190" y="-24607"/>
            <a:ext cx="12476209" cy="1073204"/>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92620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326697-2F5D-4353-BC9D-2AC9E1DD08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43" t="8815" r="30809" b="1242"/>
          <a:stretch/>
        </p:blipFill>
        <p:spPr>
          <a:xfrm>
            <a:off x="6088914" y="556253"/>
            <a:ext cx="3054096" cy="3988232"/>
          </a:xfrm>
          <a:prstGeom prst="rect">
            <a:avLst/>
          </a:prstGeom>
        </p:spPr>
      </p:pic>
      <p:grpSp>
        <p:nvGrpSpPr>
          <p:cNvPr id="11" name="Group 10">
            <a:extLst>
              <a:ext uri="{FF2B5EF4-FFF2-40B4-BE49-F238E27FC236}">
                <a16:creationId xmlns:a16="http://schemas.microsoft.com/office/drawing/2014/main" id="{2AC21DD8-05EC-4639-925D-A6685A5582F0}"/>
              </a:ext>
              <a:ext uri="{C183D7F6-B498-43B3-948B-1728B52AA6E4}">
                <adec:decorative xmlns:adec="http://schemas.microsoft.com/office/drawing/2017/decorative" val="1"/>
              </a:ext>
            </a:extLst>
          </p:cNvPr>
          <p:cNvGrpSpPr/>
          <p:nvPr userDrawn="1"/>
        </p:nvGrpSpPr>
        <p:grpSpPr>
          <a:xfrm>
            <a:off x="-13277" y="266725"/>
            <a:ext cx="12207850" cy="4277760"/>
            <a:chOff x="98619" y="908306"/>
            <a:chExt cx="11859264" cy="5693698"/>
          </a:xfrm>
        </p:grpSpPr>
        <p:sp>
          <p:nvSpPr>
            <p:cNvPr id="12" name="Rectangle 11">
              <a:extLst>
                <a:ext uri="{FF2B5EF4-FFF2-40B4-BE49-F238E27FC236}">
                  <a16:creationId xmlns:a16="http://schemas.microsoft.com/office/drawing/2014/main" id="{E196E66B-839D-42EE-8041-744507D22BD0}"/>
                </a:ext>
              </a:extLst>
            </p:cNvPr>
            <p:cNvSpPr/>
            <p:nvPr userDrawn="1"/>
          </p:nvSpPr>
          <p:spPr>
            <a:xfrm>
              <a:off x="98619" y="908306"/>
              <a:ext cx="2963889" cy="569369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0BE4AD-3FB6-47F2-8B87-0F01C220D780}"/>
                </a:ext>
              </a:extLst>
            </p:cNvPr>
            <p:cNvSpPr/>
            <p:nvPr userDrawn="1"/>
          </p:nvSpPr>
          <p:spPr>
            <a:xfrm>
              <a:off x="3066216" y="1719348"/>
              <a:ext cx="2963889" cy="4882656"/>
            </a:xfrm>
            <a:prstGeom prst="rect">
              <a:avLst/>
            </a:prstGeom>
            <a:blipFill dpi="0" rotWithShape="1">
              <a:blip r:embed="rId4" cstate="screen">
                <a:extLst>
                  <a:ext uri="{28A0092B-C50C-407E-A947-70E740481C1C}">
                    <a14:useLocalDpi xmlns:a14="http://schemas.microsoft.com/office/drawing/2010/main"/>
                  </a:ext>
                </a:extLst>
              </a:blip>
              <a:srcRect/>
              <a:stretch>
                <a:fillRect t="13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C1D125-DE8E-4E24-A58B-B34996E519D9}"/>
                </a:ext>
              </a:extLst>
            </p:cNvPr>
            <p:cNvSpPr/>
            <p:nvPr userDrawn="1"/>
          </p:nvSpPr>
          <p:spPr>
            <a:xfrm>
              <a:off x="8993994" y="998038"/>
              <a:ext cx="2963889" cy="560396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a:t>Click to edit Master title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00960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41C780-EF1F-46D9-B3E0-A93E4DE73A3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74" y="-24607"/>
            <a:ext cx="12207273" cy="4569092"/>
          </a:xfrm>
          <a:prstGeom prst="rect">
            <a:avLst/>
          </a:prstGeom>
        </p:spPr>
      </p:pic>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a:t>Click to edit Master title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72053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BB03E90-8B5B-4DAE-91F1-E86BAE521C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77" t="23386" r="8974" b="21653"/>
          <a:stretch/>
        </p:blipFill>
        <p:spPr>
          <a:xfrm>
            <a:off x="6095644" y="833361"/>
            <a:ext cx="3054096" cy="1401819"/>
          </a:xfrm>
          <a:prstGeom prst="rect">
            <a:avLst/>
          </a:prstGeom>
        </p:spPr>
      </p:pic>
      <p:grpSp>
        <p:nvGrpSpPr>
          <p:cNvPr id="11" name="Group 10">
            <a:extLst>
              <a:ext uri="{FF2B5EF4-FFF2-40B4-BE49-F238E27FC236}">
                <a16:creationId xmlns:a16="http://schemas.microsoft.com/office/drawing/2014/main" id="{864E88C0-4728-4FB7-8A12-F2BE8FF5E41F}"/>
              </a:ext>
              <a:ext uri="{C183D7F6-B498-43B3-948B-1728B52AA6E4}">
                <adec:decorative xmlns:adec="http://schemas.microsoft.com/office/drawing/2017/decorative" val="1"/>
              </a:ext>
            </a:extLst>
          </p:cNvPr>
          <p:cNvGrpSpPr/>
          <p:nvPr userDrawn="1"/>
        </p:nvGrpSpPr>
        <p:grpSpPr>
          <a:xfrm>
            <a:off x="-13277" y="-2647476"/>
            <a:ext cx="12207850" cy="4882656"/>
            <a:chOff x="98619" y="1719348"/>
            <a:chExt cx="11859264" cy="4882656"/>
          </a:xfrm>
        </p:grpSpPr>
        <p:sp>
          <p:nvSpPr>
            <p:cNvPr id="12" name="Rectangle 11">
              <a:extLst>
                <a:ext uri="{FF2B5EF4-FFF2-40B4-BE49-F238E27FC236}">
                  <a16:creationId xmlns:a16="http://schemas.microsoft.com/office/drawing/2014/main" id="{BE968585-9BDF-4653-BA0C-BE8F0C0F2D02}"/>
                </a:ext>
              </a:extLst>
            </p:cNvPr>
            <p:cNvSpPr/>
            <p:nvPr userDrawn="1"/>
          </p:nvSpPr>
          <p:spPr>
            <a:xfrm>
              <a:off x="98619" y="4216699"/>
              <a:ext cx="2963889" cy="238530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CB0AFC-0FD2-450E-94A4-E12B2DF49F93}"/>
                </a:ext>
              </a:extLst>
            </p:cNvPr>
            <p:cNvSpPr/>
            <p:nvPr userDrawn="1"/>
          </p:nvSpPr>
          <p:spPr>
            <a:xfrm>
              <a:off x="3066216" y="1719348"/>
              <a:ext cx="2966889" cy="4882656"/>
            </a:xfrm>
            <a:prstGeom prst="rect">
              <a:avLst/>
            </a:prstGeom>
            <a:blipFill dpi="0" rotWithShape="1">
              <a:blip r:embed="rId4" cstate="screen">
                <a:extLst>
                  <a:ext uri="{28A0092B-C50C-407E-A947-70E740481C1C}">
                    <a14:useLocalDpi xmlns:a14="http://schemas.microsoft.com/office/drawing/2010/main"/>
                  </a:ext>
                </a:extLst>
              </a:blip>
              <a:srcRect/>
              <a:stretch>
                <a:fillRect t="714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C3033E-F718-4278-ABFC-E0C5AD1643EB}"/>
                </a:ext>
              </a:extLst>
            </p:cNvPr>
            <p:cNvSpPr/>
            <p:nvPr userDrawn="1"/>
          </p:nvSpPr>
          <p:spPr>
            <a:xfrm>
              <a:off x="8993994" y="3478550"/>
              <a:ext cx="2963889" cy="3123454"/>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838199" y="2237018"/>
            <a:ext cx="10515599" cy="11488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838200" y="3575957"/>
            <a:ext cx="10515600" cy="26010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199681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8E383C-1027-42FE-BEDB-819FA450C43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65826"/>
            <a:ext cx="12192000" cy="2601006"/>
          </a:xfrm>
          <a:prstGeom prst="rect">
            <a:avLst/>
          </a:prstGeom>
        </p:spPr>
      </p:pic>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838199" y="2237018"/>
            <a:ext cx="10515599" cy="11488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838200" y="3575957"/>
            <a:ext cx="10515600" cy="26010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3615661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838200" y="1554480"/>
            <a:ext cx="7315200" cy="1520538"/>
          </a:xfrm>
        </p:spPr>
        <p:txBody>
          <a:bodyPr/>
          <a:lstStyle>
            <a:lvl1pPr>
              <a:defRPr baseline="0">
                <a:solidFill>
                  <a:schemeClr val="tx2"/>
                </a:solidFill>
                <a:latin typeface="Bookman Old Style" panose="0205060405050502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838200" y="3575957"/>
            <a:ext cx="10515600" cy="26010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a:p>
        </p:txBody>
      </p:sp>
      <p:sp>
        <p:nvSpPr>
          <p:cNvPr id="9" name="Rectangle 8">
            <a:extLst>
              <a:ext uri="{FF2B5EF4-FFF2-40B4-BE49-F238E27FC236}">
                <a16:creationId xmlns:a16="http://schemas.microsoft.com/office/drawing/2014/main" id="{D4AFA8C7-F831-4E35-8434-7AFC92A503B5}"/>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a:extLst>
              <a:ext uri="{FF2B5EF4-FFF2-40B4-BE49-F238E27FC236}">
                <a16:creationId xmlns:a16="http://schemas.microsoft.com/office/drawing/2014/main" id="{02501D16-A889-42FD-92FD-00381ADDBD0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99091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83E49B-0072-4A89-A2C7-9F918A590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6BABD7-ACFE-4DEF-9CA4-BC643EDA2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58A4C-C7A0-4491-8C1B-F1A55C8CB7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Black" panose="020B0A04020102020204" pitchFamily="34" charset="0"/>
              </a:defRPr>
            </a:lvl1pPr>
          </a:lstStyle>
          <a:p>
            <a:fld id="{E7139EC3-67C5-49C9-93C9-A43DD22E3D01}" type="datetimeFigureOut">
              <a:rPr lang="en-US" smtClean="0"/>
              <a:pPr/>
              <a:t>7/31/2025</a:t>
            </a:fld>
            <a:endParaRPr lang="en-US"/>
          </a:p>
        </p:txBody>
      </p:sp>
      <p:sp>
        <p:nvSpPr>
          <p:cNvPr id="5" name="Footer Placeholder 4">
            <a:extLst>
              <a:ext uri="{FF2B5EF4-FFF2-40B4-BE49-F238E27FC236}">
                <a16:creationId xmlns:a16="http://schemas.microsoft.com/office/drawing/2014/main" id="{9D80FC0E-220B-4A53-88C7-CABF39C7B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Black" panose="020B0A04020102020204" pitchFamily="34" charset="0"/>
              </a:defRPr>
            </a:lvl1pPr>
          </a:lstStyle>
          <a:p>
            <a:endParaRPr lang="en-US"/>
          </a:p>
        </p:txBody>
      </p:sp>
      <p:sp>
        <p:nvSpPr>
          <p:cNvPr id="6" name="Slide Number Placeholder 5">
            <a:extLst>
              <a:ext uri="{FF2B5EF4-FFF2-40B4-BE49-F238E27FC236}">
                <a16:creationId xmlns:a16="http://schemas.microsoft.com/office/drawing/2014/main" id="{8FF296B5-5139-4378-849A-74ED8FB0C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Black" panose="020B0A04020102020204" pitchFamily="34" charset="0"/>
              </a:defRPr>
            </a:lvl1pPr>
          </a:lstStyle>
          <a:p>
            <a:fld id="{1D250715-9749-4B6E-BB82-D70D7542F145}" type="slidenum">
              <a:rPr lang="en-US" smtClean="0"/>
              <a:pPr/>
              <a:t>‹#›</a:t>
            </a:fld>
            <a:endParaRPr lang="en-US"/>
          </a:p>
        </p:txBody>
      </p:sp>
    </p:spTree>
    <p:extLst>
      <p:ext uri="{BB962C8B-B14F-4D97-AF65-F5344CB8AC3E}">
        <p14:creationId xmlns:p14="http://schemas.microsoft.com/office/powerpoint/2010/main" val="259368212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9" r:id="rId3"/>
    <p:sldLayoutId id="2147483661" r:id="rId4"/>
    <p:sldLayoutId id="2147483651" r:id="rId5"/>
    <p:sldLayoutId id="2147483662" r:id="rId6"/>
    <p:sldLayoutId id="2147483658" r:id="rId7"/>
    <p:sldLayoutId id="2147483663" r:id="rId8"/>
    <p:sldLayoutId id="2147483650" r:id="rId9"/>
    <p:sldLayoutId id="2147483652" r:id="rId10"/>
    <p:sldLayoutId id="2147483653" r:id="rId11"/>
    <p:sldLayoutId id="2147483654" r:id="rId12"/>
    <p:sldLayoutId id="2147483655" r:id="rId13"/>
    <p:sldLayoutId id="2147483656" r:id="rId14"/>
    <p:sldLayoutId id="2147483657" r:id="rId15"/>
  </p:sldLayoutIdLst>
  <p:txStyles>
    <p:titleStyle>
      <a:lvl1pPr algn="l" defTabSz="914400" rtl="0" eaLnBrk="1" latinLnBrk="0" hangingPunct="1">
        <a:lnSpc>
          <a:spcPct val="90000"/>
        </a:lnSpc>
        <a:spcBef>
          <a:spcPct val="0"/>
        </a:spcBef>
        <a:buNone/>
        <a:defRPr sz="5000" b="1" kern="1200" baseline="0">
          <a:solidFill>
            <a:schemeClr val="tx2"/>
          </a:solidFill>
          <a:latin typeface="Bookman Old Style" panose="02050604050505020204" pitchFamily="18" charset="0"/>
          <a:ea typeface="+mj-ea"/>
          <a:cs typeface="Arial Nova Light" panose="020B03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chemeClr val="tx2"/>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42608"/>
          </a:solidFill>
          <a:latin typeface="Source Sans Pro" panose="020B0503030403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42608"/>
          </a:solidFill>
          <a:latin typeface="Source Sans Pro" panose="020B0503030403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24.svg"/><Relationship Id="rId5" Type="http://schemas.openxmlformats.org/officeDocument/2006/relationships/diagramQuickStyle" Target="../diagrams/quickStyle1.xml"/><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sv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ams.usda.gov/services/grants/reviewer/FMLFPP"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mailto:FMLFPPReview@grantreview.org"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hyperlink" Target="mailto:help@grantsolutions.gov" TargetMode="External"/><Relationship Id="rId4" Type="http://schemas.openxmlformats.org/officeDocument/2006/relationships/hyperlink" Target="mailto:Reviews@grantsolutions.go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D4B1-7C00-415C-AC88-287544887626}"/>
              </a:ext>
            </a:extLst>
          </p:cNvPr>
          <p:cNvSpPr>
            <a:spLocks noGrp="1"/>
          </p:cNvSpPr>
          <p:nvPr>
            <p:ph type="title"/>
          </p:nvPr>
        </p:nvSpPr>
        <p:spPr>
          <a:xfrm>
            <a:off x="253409" y="4234676"/>
            <a:ext cx="11685181" cy="999460"/>
          </a:xfrm>
        </p:spPr>
        <p:txBody>
          <a:bodyPr>
            <a:noAutofit/>
          </a:bodyPr>
          <a:lstStyle/>
          <a:p>
            <a:pPr algn="ctr"/>
            <a:r>
              <a:rPr lang="en-US" sz="4800"/>
              <a:t>Local Food Promotion Program</a:t>
            </a:r>
          </a:p>
        </p:txBody>
      </p:sp>
      <p:sp>
        <p:nvSpPr>
          <p:cNvPr id="3" name="Text Placeholder 2">
            <a:extLst>
              <a:ext uri="{FF2B5EF4-FFF2-40B4-BE49-F238E27FC236}">
                <a16:creationId xmlns:a16="http://schemas.microsoft.com/office/drawing/2014/main" id="{55F87589-599C-4F4A-A5E0-1E07E88A7646}"/>
              </a:ext>
            </a:extLst>
          </p:cNvPr>
          <p:cNvSpPr>
            <a:spLocks noGrp="1"/>
          </p:cNvSpPr>
          <p:nvPr>
            <p:ph type="body" idx="1"/>
          </p:nvPr>
        </p:nvSpPr>
        <p:spPr>
          <a:xfrm>
            <a:off x="838199" y="5680874"/>
            <a:ext cx="10515600" cy="630238"/>
          </a:xfrm>
        </p:spPr>
        <p:txBody>
          <a:bodyPr>
            <a:normAutofit fontScale="85000" lnSpcReduction="20000"/>
          </a:bodyPr>
          <a:lstStyle/>
          <a:p>
            <a:pPr algn="r"/>
            <a:r>
              <a:rPr lang="en-US"/>
              <a:t>Reviewer Training</a:t>
            </a:r>
          </a:p>
          <a:p>
            <a:pPr algn="r"/>
            <a:r>
              <a:rPr lang="en-US" sz="1800" b="0"/>
              <a:t>August 7, 2025</a:t>
            </a:r>
          </a:p>
          <a:p>
            <a:endParaRPr lang="en-US"/>
          </a:p>
        </p:txBody>
      </p:sp>
    </p:spTree>
    <p:extLst>
      <p:ext uri="{BB962C8B-B14F-4D97-AF65-F5344CB8AC3E}">
        <p14:creationId xmlns:p14="http://schemas.microsoft.com/office/powerpoint/2010/main" val="2991451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838200" y="1237625"/>
            <a:ext cx="10515600" cy="1520538"/>
          </a:xfrm>
        </p:spPr>
        <p:txBody>
          <a:bodyPr/>
          <a:lstStyle/>
          <a:p>
            <a:pPr algn="ctr"/>
            <a:r>
              <a:rPr lang="en-US"/>
              <a:t>Review Process Overview</a:t>
            </a:r>
          </a:p>
        </p:txBody>
      </p:sp>
      <p:sp>
        <p:nvSpPr>
          <p:cNvPr id="3" name="TextBox 2">
            <a:extLst>
              <a:ext uri="{FF2B5EF4-FFF2-40B4-BE49-F238E27FC236}">
                <a16:creationId xmlns:a16="http://schemas.microsoft.com/office/drawing/2014/main" id="{E8580A54-DDD5-D649-806F-0FDCE288E7CF}"/>
              </a:ext>
            </a:extLst>
          </p:cNvPr>
          <p:cNvSpPr txBox="1"/>
          <p:nvPr/>
        </p:nvSpPr>
        <p:spPr>
          <a:xfrm>
            <a:off x="2669753" y="2521850"/>
            <a:ext cx="6835367" cy="584775"/>
          </a:xfrm>
          <a:prstGeom prst="rect">
            <a:avLst/>
          </a:prstGeom>
          <a:noFill/>
        </p:spPr>
        <p:txBody>
          <a:bodyPr wrap="square" rtlCol="0">
            <a:spAutoFit/>
          </a:bodyPr>
          <a:lstStyle/>
          <a:p>
            <a:pPr algn="ctr"/>
            <a:r>
              <a:rPr lang="en-US" sz="3200" b="1">
                <a:solidFill>
                  <a:schemeClr val="tx2"/>
                </a:solidFill>
                <a:latin typeface="+mj-lt"/>
              </a:rPr>
              <a:t>August 7-28, 2025</a:t>
            </a:r>
          </a:p>
        </p:txBody>
      </p:sp>
      <p:graphicFrame>
        <p:nvGraphicFramePr>
          <p:cNvPr id="5" name="Content Placeholder 4">
            <a:extLst>
              <a:ext uri="{FF2B5EF4-FFF2-40B4-BE49-F238E27FC236}">
                <a16:creationId xmlns:a16="http://schemas.microsoft.com/office/drawing/2014/main" id="{BC2BD3DA-9DA1-D1C8-71F2-C9ABE58107B8}"/>
              </a:ext>
              <a:ext uri="{C183D7F6-B498-43B3-948B-1728B52AA6E4}">
                <adec:decorative xmlns:adec="http://schemas.microsoft.com/office/drawing/2017/decorative" val="1"/>
              </a:ext>
            </a:extLst>
          </p:cNvPr>
          <p:cNvGraphicFramePr>
            <a:graphicFrameLocks noGrp="1"/>
          </p:cNvGraphicFramePr>
          <p:nvPr>
            <p:ph idx="1"/>
          </p:nvPr>
        </p:nvGraphicFramePr>
        <p:xfrm>
          <a:off x="113015" y="2907588"/>
          <a:ext cx="11948845" cy="3380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a:extLst>
              <a:ext uri="{FF2B5EF4-FFF2-40B4-BE49-F238E27FC236}">
                <a16:creationId xmlns:a16="http://schemas.microsoft.com/office/drawing/2014/main" id="{4A651543-30DC-D737-047D-2D7B81140C5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1395" y="4091684"/>
            <a:ext cx="1012004" cy="1012004"/>
          </a:xfrm>
          <a:prstGeom prst="rect">
            <a:avLst/>
          </a:prstGeom>
        </p:spPr>
      </p:pic>
      <p:pic>
        <p:nvPicPr>
          <p:cNvPr id="7" name="Graphic 6">
            <a:extLst>
              <a:ext uri="{FF2B5EF4-FFF2-40B4-BE49-F238E27FC236}">
                <a16:creationId xmlns:a16="http://schemas.microsoft.com/office/drawing/2014/main" id="{CE5C5114-D014-16F3-6DBA-016063482303}"/>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46066" y="4091684"/>
            <a:ext cx="914400" cy="914400"/>
          </a:xfrm>
          <a:prstGeom prst="rect">
            <a:avLst/>
          </a:prstGeom>
        </p:spPr>
      </p:pic>
      <p:pic>
        <p:nvPicPr>
          <p:cNvPr id="9" name="Graphic 8">
            <a:extLst>
              <a:ext uri="{FF2B5EF4-FFF2-40B4-BE49-F238E27FC236}">
                <a16:creationId xmlns:a16="http://schemas.microsoft.com/office/drawing/2014/main" id="{4200C393-4DE4-A229-29C8-D57C98032863}"/>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74768" y="3946134"/>
            <a:ext cx="1157554" cy="1157554"/>
          </a:xfrm>
          <a:prstGeom prst="rect">
            <a:avLst/>
          </a:prstGeom>
        </p:spPr>
      </p:pic>
      <p:pic>
        <p:nvPicPr>
          <p:cNvPr id="13" name="Graphic 12">
            <a:extLst>
              <a:ext uri="{FF2B5EF4-FFF2-40B4-BE49-F238E27FC236}">
                <a16:creationId xmlns:a16="http://schemas.microsoft.com/office/drawing/2014/main" id="{8FE4AF5C-AD2C-D86D-444A-3444713BC5CC}"/>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9239891" y="4140486"/>
            <a:ext cx="914400" cy="914400"/>
          </a:xfrm>
          <a:prstGeom prst="rect">
            <a:avLst/>
          </a:prstGeom>
        </p:spPr>
      </p:pic>
    </p:spTree>
    <p:extLst>
      <p:ext uri="{BB962C8B-B14F-4D97-AF65-F5344CB8AC3E}">
        <p14:creationId xmlns:p14="http://schemas.microsoft.com/office/powerpoint/2010/main" val="399959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9187" y="1090972"/>
            <a:ext cx="12112951" cy="1520538"/>
          </a:xfrm>
        </p:spPr>
        <p:txBody>
          <a:bodyPr>
            <a:normAutofit/>
          </a:bodyPr>
          <a:lstStyle/>
          <a:p>
            <a:r>
              <a:rPr lang="en-US" sz="4800"/>
              <a:t>Conflict of Interest/Confidentiality</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16010" y="2517813"/>
            <a:ext cx="10954996" cy="3999820"/>
          </a:xfrm>
        </p:spPr>
        <p:txBody>
          <a:bodyPr>
            <a:normAutofit/>
          </a:bodyPr>
          <a:lstStyle/>
          <a:p>
            <a:pPr>
              <a:lnSpc>
                <a:spcPct val="100000"/>
              </a:lnSpc>
              <a:spcBef>
                <a:spcPts val="1800"/>
              </a:spcBef>
            </a:pPr>
            <a:r>
              <a:rPr lang="en-US"/>
              <a:t>Let us know immediately if you discover a conflict of  interest.</a:t>
            </a:r>
          </a:p>
          <a:p>
            <a:pPr>
              <a:lnSpc>
                <a:spcPct val="100000"/>
              </a:lnSpc>
              <a:spcBef>
                <a:spcPts val="1800"/>
              </a:spcBef>
            </a:pPr>
            <a:r>
              <a:rPr lang="en-US"/>
              <a:t>Please do not discuss any details of the applications or  the review process outside from your team.</a:t>
            </a:r>
          </a:p>
          <a:p>
            <a:pPr>
              <a:lnSpc>
                <a:spcPct val="100000"/>
              </a:lnSpc>
              <a:spcBef>
                <a:spcPts val="1800"/>
              </a:spcBef>
            </a:pPr>
            <a:r>
              <a:rPr lang="en-US"/>
              <a:t>All printed materials and electronics materials must be  shredded or deleted at the conclusion of the review  process.</a:t>
            </a:r>
          </a:p>
          <a:p>
            <a:pPr>
              <a:lnSpc>
                <a:spcPct val="100000"/>
              </a:lnSpc>
              <a:spcBef>
                <a:spcPts val="1800"/>
              </a:spcBef>
            </a:pPr>
            <a:r>
              <a:rPr lang="en-US"/>
              <a:t>You shall NOT contact the applicant at any time.</a:t>
            </a:r>
          </a:p>
          <a:p>
            <a:endParaRPr lang="en-US"/>
          </a:p>
        </p:txBody>
      </p:sp>
    </p:spTree>
    <p:extLst>
      <p:ext uri="{BB962C8B-B14F-4D97-AF65-F5344CB8AC3E}">
        <p14:creationId xmlns:p14="http://schemas.microsoft.com/office/powerpoint/2010/main" val="3392386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3459" y="1073881"/>
            <a:ext cx="10515600" cy="1520538"/>
          </a:xfrm>
        </p:spPr>
        <p:txBody>
          <a:bodyPr>
            <a:normAutofit/>
          </a:bodyPr>
          <a:lstStyle/>
          <a:p>
            <a:r>
              <a:rPr lang="en-US"/>
              <a:t>Reviewer Responsibilities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598916" y="2517506"/>
            <a:ext cx="10972089" cy="3668003"/>
          </a:xfrm>
        </p:spPr>
        <p:txBody>
          <a:bodyPr>
            <a:normAutofit/>
          </a:bodyPr>
          <a:lstStyle/>
          <a:p>
            <a:pPr>
              <a:lnSpc>
                <a:spcPct val="100000"/>
              </a:lnSpc>
              <a:spcBef>
                <a:spcPts val="1800"/>
              </a:spcBef>
            </a:pPr>
            <a:r>
              <a:rPr lang="en-US"/>
              <a:t>Provide comments as part of the individual review.</a:t>
            </a:r>
          </a:p>
          <a:p>
            <a:pPr>
              <a:lnSpc>
                <a:spcPct val="100000"/>
              </a:lnSpc>
              <a:spcBef>
                <a:spcPts val="1800"/>
              </a:spcBef>
            </a:pPr>
            <a:r>
              <a:rPr lang="en-US"/>
              <a:t>Ensure comments correspond with the scores and are substantive, constructive and helpful. </a:t>
            </a:r>
          </a:p>
          <a:p>
            <a:pPr>
              <a:lnSpc>
                <a:spcPct val="100000"/>
              </a:lnSpc>
              <a:spcBef>
                <a:spcPts val="1800"/>
              </a:spcBef>
            </a:pPr>
            <a:r>
              <a:rPr lang="en-US"/>
              <a:t>Actively participate during the consensus discussion.</a:t>
            </a:r>
          </a:p>
          <a:p>
            <a:pPr>
              <a:lnSpc>
                <a:spcPct val="100000"/>
              </a:lnSpc>
              <a:spcBef>
                <a:spcPts val="1800"/>
              </a:spcBef>
            </a:pPr>
            <a:r>
              <a:rPr lang="en-US"/>
              <a:t>Meet deadlines established by AMS and panel chair. </a:t>
            </a:r>
          </a:p>
        </p:txBody>
      </p:sp>
    </p:spTree>
    <p:extLst>
      <p:ext uri="{BB962C8B-B14F-4D97-AF65-F5344CB8AC3E}">
        <p14:creationId xmlns:p14="http://schemas.microsoft.com/office/powerpoint/2010/main" val="287826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4914" y="1073881"/>
            <a:ext cx="10515600" cy="1520538"/>
          </a:xfrm>
        </p:spPr>
        <p:txBody>
          <a:bodyPr>
            <a:normAutofit/>
          </a:bodyPr>
          <a:lstStyle/>
          <a:p>
            <a:r>
              <a:rPr lang="en-US"/>
              <a:t>Panel Chair Responsibilities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512752" y="2519753"/>
            <a:ext cx="11613734" cy="3538934"/>
          </a:xfrm>
        </p:spPr>
        <p:txBody>
          <a:bodyPr>
            <a:noAutofit/>
          </a:bodyPr>
          <a:lstStyle/>
          <a:p>
            <a:pPr>
              <a:spcBef>
                <a:spcPts val="1600"/>
              </a:spcBef>
            </a:pPr>
            <a:r>
              <a:rPr lang="en-US"/>
              <a:t>Guide team members to ensure deadlines are met.</a:t>
            </a:r>
          </a:p>
          <a:p>
            <a:pPr>
              <a:spcBef>
                <a:spcPts val="1600"/>
              </a:spcBef>
            </a:pPr>
            <a:r>
              <a:rPr lang="en-US"/>
              <a:t>Facilitate consensus review discussion for each application.</a:t>
            </a:r>
          </a:p>
          <a:p>
            <a:pPr>
              <a:spcBef>
                <a:spcPts val="1600"/>
              </a:spcBef>
            </a:pPr>
            <a:r>
              <a:rPr lang="en-US"/>
              <a:t>Ensure consensus comments reflect the team and not personal opinion.   </a:t>
            </a:r>
          </a:p>
          <a:p>
            <a:pPr lvl="1">
              <a:buFont typeface="Wingdings" panose="05000000000000000000" pitchFamily="2" charset="2"/>
              <a:buChar char="§"/>
            </a:pPr>
            <a:r>
              <a:rPr lang="en-US"/>
              <a:t>Ensure comments do not employ first-person, “I” statements.</a:t>
            </a:r>
          </a:p>
          <a:p>
            <a:pPr>
              <a:spcBef>
                <a:spcPts val="1600"/>
              </a:spcBef>
            </a:pPr>
            <a:r>
              <a:rPr lang="en-US"/>
              <a:t>Ensure provided comments focus on strength, weaknesses and suggestions for improvement.</a:t>
            </a:r>
          </a:p>
          <a:p>
            <a:pPr lvl="1">
              <a:buFont typeface="Wingdings" panose="05000000000000000000" pitchFamily="2" charset="2"/>
              <a:buChar char="§"/>
            </a:pPr>
            <a:r>
              <a:rPr lang="en-US"/>
              <a:t> Avoid duplicate comments and contradictory statements. </a:t>
            </a:r>
          </a:p>
          <a:p>
            <a:pPr>
              <a:spcBef>
                <a:spcPts val="1600"/>
              </a:spcBef>
            </a:pPr>
            <a:r>
              <a:rPr lang="en-US"/>
              <a:t>Ensure all team members have an opportunity to present their views. </a:t>
            </a:r>
          </a:p>
        </p:txBody>
      </p:sp>
    </p:spTree>
    <p:extLst>
      <p:ext uri="{BB962C8B-B14F-4D97-AF65-F5344CB8AC3E}">
        <p14:creationId xmlns:p14="http://schemas.microsoft.com/office/powerpoint/2010/main" val="3639409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4914" y="1073881"/>
            <a:ext cx="10515600" cy="1520538"/>
          </a:xfrm>
        </p:spPr>
        <p:txBody>
          <a:bodyPr>
            <a:normAutofit/>
          </a:bodyPr>
          <a:lstStyle/>
          <a:p>
            <a:r>
              <a:rPr lang="en-US"/>
              <a:t>Reviewer Tools &amp; Resources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33100" y="2521256"/>
            <a:ext cx="11128513" cy="3999820"/>
          </a:xfrm>
        </p:spPr>
        <p:txBody>
          <a:bodyPr vert="horz" lIns="91440" tIns="45720" rIns="91440" bIns="45720" rtlCol="0" anchor="t">
            <a:normAutofit fontScale="92500" lnSpcReduction="20000"/>
          </a:bodyPr>
          <a:lstStyle/>
          <a:p>
            <a:pPr marL="0" indent="0">
              <a:buNone/>
            </a:pPr>
            <a:r>
              <a:rPr lang="en-US" sz="3000"/>
              <a:t>Available at: </a:t>
            </a:r>
            <a:r>
              <a:rPr lang="en-US" sz="3000">
                <a:hlinkClick r:id="rId3"/>
              </a:rPr>
              <a:t>https://www.ams.usda.gov/services/grants/reviewer/FMLFPP</a:t>
            </a:r>
            <a:endParaRPr lang="en-US" sz="3000"/>
          </a:p>
          <a:p>
            <a:pPr marL="0" indent="0">
              <a:buNone/>
            </a:pPr>
            <a:endParaRPr lang="en-US" sz="3000"/>
          </a:p>
          <a:p>
            <a:r>
              <a:rPr lang="en-US" sz="3000"/>
              <a:t>2025 FMPP Request for Applications (RFA)</a:t>
            </a:r>
          </a:p>
          <a:p>
            <a:endParaRPr lang="en-US" sz="3000"/>
          </a:p>
          <a:p>
            <a:r>
              <a:rPr lang="en-US" sz="3000"/>
              <a:t>FMPP and LFPP Reviewer Manual</a:t>
            </a:r>
          </a:p>
          <a:p>
            <a:endParaRPr lang="en-US"/>
          </a:p>
          <a:p>
            <a:r>
              <a:rPr lang="en-US" sz="3000"/>
              <a:t>FMPP and LFPP Scoring Matrices</a:t>
            </a:r>
          </a:p>
          <a:p>
            <a:pPr lvl="1">
              <a:buFont typeface="Wingdings" panose="05000000000000000000" pitchFamily="2" charset="2"/>
              <a:buChar char="§"/>
            </a:pPr>
            <a:r>
              <a:rPr lang="en-US" sz="2600"/>
              <a:t>“Non-Turnkey”</a:t>
            </a:r>
          </a:p>
          <a:p>
            <a:pPr lvl="1">
              <a:buFont typeface="Wingdings" panose="05000000000000000000" pitchFamily="2" charset="2"/>
              <a:buChar char="§"/>
            </a:pPr>
            <a:r>
              <a:rPr lang="en-US" sz="2600"/>
              <a:t>Turnkey </a:t>
            </a:r>
          </a:p>
          <a:p>
            <a:endParaRPr lang="en-US"/>
          </a:p>
        </p:txBody>
      </p:sp>
    </p:spTree>
    <p:extLst>
      <p:ext uri="{BB962C8B-B14F-4D97-AF65-F5344CB8AC3E}">
        <p14:creationId xmlns:p14="http://schemas.microsoft.com/office/powerpoint/2010/main" val="2282306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33189" y="1086767"/>
            <a:ext cx="10515600" cy="1520538"/>
          </a:xfrm>
        </p:spPr>
        <p:txBody>
          <a:bodyPr/>
          <a:lstStyle/>
          <a:p>
            <a:r>
              <a:rPr lang="en-US"/>
              <a:t>Scoring Matrix</a:t>
            </a:r>
          </a:p>
        </p:txBody>
      </p:sp>
      <p:graphicFrame>
        <p:nvGraphicFramePr>
          <p:cNvPr id="3" name="Table 2">
            <a:extLst>
              <a:ext uri="{FF2B5EF4-FFF2-40B4-BE49-F238E27FC236}">
                <a16:creationId xmlns:a16="http://schemas.microsoft.com/office/drawing/2014/main" id="{B7ADA29A-1C1A-4E96-8EBF-79507BA68D70}"/>
              </a:ext>
            </a:extLst>
          </p:cNvPr>
          <p:cNvGraphicFramePr>
            <a:graphicFrameLocks noGrp="1"/>
          </p:cNvGraphicFramePr>
          <p:nvPr/>
        </p:nvGraphicFramePr>
        <p:xfrm>
          <a:off x="606854" y="2499043"/>
          <a:ext cx="10983786" cy="3850640"/>
        </p:xfrm>
        <a:graphic>
          <a:graphicData uri="http://schemas.openxmlformats.org/drawingml/2006/table">
            <a:tbl>
              <a:tblPr firstRow="1" firstCol="1">
                <a:tableStyleId>{5C22544A-7EE6-4342-B048-85BDC9FD1C3A}</a:tableStyleId>
              </a:tblPr>
              <a:tblGrid>
                <a:gridCol w="1830631">
                  <a:extLst>
                    <a:ext uri="{9D8B030D-6E8A-4147-A177-3AD203B41FA5}">
                      <a16:colId xmlns:a16="http://schemas.microsoft.com/office/drawing/2014/main" val="1912489774"/>
                    </a:ext>
                  </a:extLst>
                </a:gridCol>
                <a:gridCol w="1830631">
                  <a:extLst>
                    <a:ext uri="{9D8B030D-6E8A-4147-A177-3AD203B41FA5}">
                      <a16:colId xmlns:a16="http://schemas.microsoft.com/office/drawing/2014/main" val="2044462178"/>
                    </a:ext>
                  </a:extLst>
                </a:gridCol>
                <a:gridCol w="1830631">
                  <a:extLst>
                    <a:ext uri="{9D8B030D-6E8A-4147-A177-3AD203B41FA5}">
                      <a16:colId xmlns:a16="http://schemas.microsoft.com/office/drawing/2014/main" val="1707018507"/>
                    </a:ext>
                  </a:extLst>
                </a:gridCol>
                <a:gridCol w="1830631">
                  <a:extLst>
                    <a:ext uri="{9D8B030D-6E8A-4147-A177-3AD203B41FA5}">
                      <a16:colId xmlns:a16="http://schemas.microsoft.com/office/drawing/2014/main" val="60314588"/>
                    </a:ext>
                  </a:extLst>
                </a:gridCol>
                <a:gridCol w="1830631">
                  <a:extLst>
                    <a:ext uri="{9D8B030D-6E8A-4147-A177-3AD203B41FA5}">
                      <a16:colId xmlns:a16="http://schemas.microsoft.com/office/drawing/2014/main" val="2803445379"/>
                    </a:ext>
                  </a:extLst>
                </a:gridCol>
                <a:gridCol w="1830631">
                  <a:extLst>
                    <a:ext uri="{9D8B030D-6E8A-4147-A177-3AD203B41FA5}">
                      <a16:colId xmlns:a16="http://schemas.microsoft.com/office/drawing/2014/main" val="1625644972"/>
                    </a:ext>
                  </a:extLst>
                </a:gridCol>
              </a:tblGrid>
              <a:tr h="370840">
                <a:tc>
                  <a:txBody>
                    <a:bodyPr/>
                    <a:lstStyle/>
                    <a:p>
                      <a:pPr marL="12065" marR="1270" algn="ctr">
                        <a:lnSpc>
                          <a:spcPts val="1355"/>
                        </a:lnSpc>
                        <a:buNone/>
                      </a:pPr>
                      <a:r>
                        <a:rPr lang="en-US" sz="1400" b="1" spc="-10">
                          <a:effectLst/>
                          <a:latin typeface="+mn-lt"/>
                          <a:ea typeface="Calibri" panose="020F0502020204030204" pitchFamily="34" charset="0"/>
                          <a:cs typeface="Arial" panose="020B0604020202020204" pitchFamily="34" charset="0"/>
                        </a:rPr>
                        <a:t>CRITERIA</a:t>
                      </a:r>
                      <a:endParaRPr lang="en-US" sz="1200">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455F51"/>
                    </a:solidFill>
                  </a:tcPr>
                </a:tc>
                <a:tc>
                  <a:txBody>
                    <a:bodyPr/>
                    <a:lstStyle/>
                    <a:p>
                      <a:pPr marL="10160" marR="635" algn="ctr">
                        <a:lnSpc>
                          <a:spcPts val="1355"/>
                        </a:lnSpc>
                        <a:buNone/>
                      </a:pPr>
                      <a:r>
                        <a:rPr lang="en-US" sz="1400" b="1" spc="-10">
                          <a:effectLst/>
                          <a:latin typeface="+mn-lt"/>
                          <a:ea typeface="Calibri" panose="020F0502020204030204" pitchFamily="34" charset="0"/>
                          <a:cs typeface="Arial" panose="020B0604020202020204" pitchFamily="34" charset="0"/>
                        </a:rPr>
                        <a:t>EXCELLENT</a:t>
                      </a:r>
                      <a:endParaRPr lang="en-US" sz="1200">
                        <a:effectLst/>
                        <a:latin typeface="+mn-lt"/>
                        <a:ea typeface="Calibri" panose="020F050202020403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12700" marR="0" algn="ctr">
                        <a:lnSpc>
                          <a:spcPts val="1355"/>
                        </a:lnSpc>
                        <a:buNone/>
                      </a:pPr>
                      <a:r>
                        <a:rPr lang="en-US" sz="1400" b="1">
                          <a:effectLst/>
                          <a:latin typeface="+mn-lt"/>
                          <a:ea typeface="Calibri" panose="020F0502020204030204" pitchFamily="34" charset="0"/>
                          <a:cs typeface="Arial" panose="020B0604020202020204" pitchFamily="34" charset="0"/>
                        </a:rPr>
                        <a:t>VERY</a:t>
                      </a:r>
                      <a:r>
                        <a:rPr lang="en-US" sz="1400" b="1" spc="-10">
                          <a:effectLst/>
                          <a:latin typeface="+mn-lt"/>
                          <a:ea typeface="Calibri" panose="020F0502020204030204" pitchFamily="34" charset="0"/>
                          <a:cs typeface="Arial" panose="020B0604020202020204" pitchFamily="34" charset="0"/>
                        </a:rPr>
                        <a:t> </a:t>
                      </a:r>
                      <a:r>
                        <a:rPr lang="en-US" sz="1400" b="1" spc="-20">
                          <a:effectLst/>
                          <a:latin typeface="+mn-lt"/>
                          <a:ea typeface="Calibri" panose="020F0502020204030204" pitchFamily="34" charset="0"/>
                          <a:cs typeface="Arial" panose="020B0604020202020204" pitchFamily="34" charset="0"/>
                        </a:rPr>
                        <a:t>GOOD</a:t>
                      </a:r>
                      <a:endParaRPr lang="en-US" sz="1200">
                        <a:effectLst/>
                        <a:latin typeface="+mn-lt"/>
                        <a:ea typeface="Calibri" panose="020F050202020403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7620" marR="635" algn="ctr">
                        <a:lnSpc>
                          <a:spcPts val="1355"/>
                        </a:lnSpc>
                        <a:buNone/>
                      </a:pPr>
                      <a:r>
                        <a:rPr lang="en-US" sz="1400" b="1" spc="-20">
                          <a:effectLst/>
                          <a:latin typeface="+mn-lt"/>
                          <a:ea typeface="Calibri" panose="020F0502020204030204" pitchFamily="34" charset="0"/>
                          <a:cs typeface="Arial" panose="020B0604020202020204" pitchFamily="34" charset="0"/>
                        </a:rPr>
                        <a:t>GOOD</a:t>
                      </a:r>
                      <a:endParaRPr lang="en-US" sz="1200">
                        <a:effectLst/>
                        <a:latin typeface="+mn-lt"/>
                        <a:ea typeface="Calibri" panose="020F050202020403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8890" marR="0" algn="ctr">
                        <a:lnSpc>
                          <a:spcPts val="1355"/>
                        </a:lnSpc>
                        <a:buNone/>
                      </a:pPr>
                      <a:r>
                        <a:rPr lang="en-US" sz="1400" b="1" spc="-20">
                          <a:effectLst/>
                          <a:latin typeface="+mn-lt"/>
                          <a:ea typeface="Calibri" panose="020F0502020204030204" pitchFamily="34" charset="0"/>
                          <a:cs typeface="Arial" panose="020B0604020202020204" pitchFamily="34" charset="0"/>
                        </a:rPr>
                        <a:t>SATISFACTORY</a:t>
                      </a:r>
                      <a:endParaRPr lang="en-US" sz="1200">
                        <a:effectLst/>
                        <a:latin typeface="+mn-lt"/>
                        <a:ea typeface="Calibri" panose="020F050202020403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7620" marR="1905" algn="ctr">
                        <a:lnSpc>
                          <a:spcPts val="1355"/>
                        </a:lnSpc>
                        <a:buNone/>
                      </a:pPr>
                      <a:r>
                        <a:rPr lang="en-US" sz="1400" b="1" spc="-20">
                          <a:effectLst/>
                          <a:latin typeface="+mn-lt"/>
                          <a:ea typeface="Calibri" panose="020F0502020204030204" pitchFamily="34" charset="0"/>
                          <a:cs typeface="Arial" panose="020B0604020202020204" pitchFamily="34" charset="0"/>
                        </a:rPr>
                        <a:t>POOR</a:t>
                      </a:r>
                      <a:endParaRPr lang="en-US" sz="1200">
                        <a:effectLst/>
                        <a:latin typeface="+mn-lt"/>
                        <a:ea typeface="Calibri" panose="020F0502020204030204" pitchFamily="34" charset="0"/>
                        <a:cs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55F51"/>
                    </a:solidFill>
                  </a:tcPr>
                </a:tc>
                <a:extLst>
                  <a:ext uri="{0D108BD9-81ED-4DB2-BD59-A6C34878D82A}">
                    <a16:rowId xmlns:a16="http://schemas.microsoft.com/office/drawing/2014/main" val="2826481453"/>
                  </a:ext>
                </a:extLst>
              </a:tr>
              <a:tr h="370840">
                <a:tc>
                  <a:txBody>
                    <a:bodyPr/>
                    <a:lstStyle/>
                    <a:p>
                      <a:pPr marL="12065" marR="1905" algn="ctr">
                        <a:lnSpc>
                          <a:spcPts val="1250"/>
                        </a:lnSpc>
                        <a:buNone/>
                      </a:pPr>
                      <a:r>
                        <a:rPr lang="en-US" sz="1200" b="1">
                          <a:solidFill>
                            <a:schemeClr val="tx1"/>
                          </a:solidFill>
                          <a:effectLst/>
                          <a:latin typeface="+mn-lt"/>
                          <a:ea typeface="Calibri" panose="020F0502020204030204" pitchFamily="34" charset="0"/>
                          <a:cs typeface="Arial" panose="020B0604020202020204" pitchFamily="34" charset="0"/>
                        </a:rPr>
                        <a:t>Score</a:t>
                      </a:r>
                      <a:r>
                        <a:rPr lang="en-US" sz="1200" b="1" spc="-60">
                          <a:solidFill>
                            <a:schemeClr val="tx1"/>
                          </a:solidFill>
                          <a:effectLst/>
                          <a:latin typeface="+mn-lt"/>
                          <a:ea typeface="Calibri" panose="020F0502020204030204" pitchFamily="34" charset="0"/>
                          <a:cs typeface="Arial" panose="020B0604020202020204" pitchFamily="34" charset="0"/>
                        </a:rPr>
                        <a:t> </a:t>
                      </a:r>
                      <a:r>
                        <a:rPr lang="en-US" sz="1200" b="1" spc="-50">
                          <a:solidFill>
                            <a:schemeClr val="tx1"/>
                          </a:solidFill>
                          <a:effectLst/>
                          <a:latin typeface="+mn-lt"/>
                          <a:ea typeface="Calibri" panose="020F0502020204030204" pitchFamily="34" charset="0"/>
                          <a:cs typeface="Arial" panose="020B0604020202020204" pitchFamily="34" charset="0"/>
                        </a:rPr>
                        <a:t>→</a:t>
                      </a:r>
                      <a:endParaRPr lang="en-US" sz="1200">
                        <a:solidFill>
                          <a:schemeClr val="tx1"/>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solidFill>
                      <a:srgbClr val="DEECCE"/>
                    </a:solidFill>
                  </a:tcPr>
                </a:tc>
                <a:tc>
                  <a:txBody>
                    <a:bodyPr/>
                    <a:lstStyle/>
                    <a:p>
                      <a:pPr marL="10160" marR="0" algn="ctr">
                        <a:lnSpc>
                          <a:spcPts val="1250"/>
                        </a:lnSpc>
                        <a:buNone/>
                      </a:pPr>
                      <a:r>
                        <a:rPr lang="en-US" sz="1200">
                          <a:effectLst/>
                          <a:latin typeface="+mn-lt"/>
                          <a:ea typeface="Calibri" panose="020F0502020204030204" pitchFamily="34" charset="0"/>
                          <a:cs typeface="Arial" panose="020B0604020202020204" pitchFamily="34" charset="0"/>
                        </a:rPr>
                        <a:t>21</a:t>
                      </a:r>
                      <a:r>
                        <a:rPr lang="en-US" sz="1200" spc="-5">
                          <a:effectLst/>
                          <a:latin typeface="+mn-lt"/>
                          <a:ea typeface="Calibri" panose="020F0502020204030204" pitchFamily="34" charset="0"/>
                          <a:cs typeface="Arial" panose="020B0604020202020204" pitchFamily="34" charset="0"/>
                        </a:rPr>
                        <a:t> </a:t>
                      </a:r>
                      <a:r>
                        <a:rPr lang="en-US" sz="1200">
                          <a:effectLst/>
                          <a:latin typeface="+mn-lt"/>
                          <a:ea typeface="Calibri" panose="020F0502020204030204" pitchFamily="34" charset="0"/>
                          <a:cs typeface="Arial" panose="020B0604020202020204" pitchFamily="34" charset="0"/>
                        </a:rPr>
                        <a:t>–</a:t>
                      </a:r>
                      <a:r>
                        <a:rPr lang="en-US" sz="1200" spc="-5">
                          <a:effectLst/>
                          <a:latin typeface="+mn-lt"/>
                          <a:ea typeface="Calibri" panose="020F0502020204030204" pitchFamily="34" charset="0"/>
                          <a:cs typeface="Arial" panose="020B0604020202020204" pitchFamily="34" charset="0"/>
                        </a:rPr>
                        <a:t> </a:t>
                      </a:r>
                      <a:r>
                        <a:rPr lang="en-US" sz="1200">
                          <a:effectLst/>
                          <a:latin typeface="+mn-lt"/>
                          <a:ea typeface="Calibri" panose="020F0502020204030204" pitchFamily="34" charset="0"/>
                          <a:cs typeface="Arial" panose="020B0604020202020204" pitchFamily="34" charset="0"/>
                        </a:rPr>
                        <a:t>25</a:t>
                      </a:r>
                    </a:p>
                  </a:txBody>
                  <a:tcPr marL="0" marR="0" marT="0" marB="0" anchor="ctr">
                    <a:solidFill>
                      <a:srgbClr val="DEECCE"/>
                    </a:solidFill>
                  </a:tcPr>
                </a:tc>
                <a:tc>
                  <a:txBody>
                    <a:bodyPr/>
                    <a:lstStyle/>
                    <a:p>
                      <a:pPr marL="12700" marR="0" algn="ctr">
                        <a:lnSpc>
                          <a:spcPts val="1250"/>
                        </a:lnSpc>
                        <a:buNone/>
                      </a:pPr>
                      <a:r>
                        <a:rPr lang="en-US" sz="1200">
                          <a:effectLst/>
                          <a:latin typeface="+mn-lt"/>
                          <a:ea typeface="Calibri" panose="020F0502020204030204" pitchFamily="34" charset="0"/>
                          <a:cs typeface="Arial" panose="020B0604020202020204" pitchFamily="34" charset="0"/>
                        </a:rPr>
                        <a:t>15</a:t>
                      </a:r>
                      <a:r>
                        <a:rPr lang="en-US" sz="1200" spc="-5">
                          <a:effectLst/>
                          <a:latin typeface="+mn-lt"/>
                          <a:ea typeface="Calibri" panose="020F0502020204030204" pitchFamily="34" charset="0"/>
                          <a:cs typeface="Arial" panose="020B0604020202020204" pitchFamily="34" charset="0"/>
                        </a:rPr>
                        <a:t> </a:t>
                      </a:r>
                      <a:r>
                        <a:rPr lang="en-US" sz="1200">
                          <a:effectLst/>
                          <a:latin typeface="+mn-lt"/>
                          <a:ea typeface="Calibri" panose="020F0502020204030204" pitchFamily="34" charset="0"/>
                          <a:cs typeface="Arial" panose="020B0604020202020204" pitchFamily="34" charset="0"/>
                        </a:rPr>
                        <a:t>–</a:t>
                      </a:r>
                      <a:r>
                        <a:rPr lang="en-US" sz="1200" spc="-5">
                          <a:effectLst/>
                          <a:latin typeface="+mn-lt"/>
                          <a:ea typeface="Calibri" panose="020F0502020204030204" pitchFamily="34" charset="0"/>
                          <a:cs typeface="Arial" panose="020B0604020202020204" pitchFamily="34" charset="0"/>
                        </a:rPr>
                        <a:t> </a:t>
                      </a:r>
                      <a:r>
                        <a:rPr lang="en-US" sz="1200">
                          <a:effectLst/>
                          <a:latin typeface="+mn-lt"/>
                          <a:ea typeface="Calibri" panose="020F0502020204030204" pitchFamily="34" charset="0"/>
                          <a:cs typeface="Arial" panose="020B0604020202020204" pitchFamily="34" charset="0"/>
                        </a:rPr>
                        <a:t>20</a:t>
                      </a:r>
                    </a:p>
                  </a:txBody>
                  <a:tcPr marL="0" marR="0" marT="0" marB="0" anchor="ctr">
                    <a:solidFill>
                      <a:srgbClr val="DEECCE"/>
                    </a:solidFill>
                  </a:tcPr>
                </a:tc>
                <a:tc>
                  <a:txBody>
                    <a:bodyPr/>
                    <a:lstStyle/>
                    <a:p>
                      <a:pPr marL="7620" marR="0" algn="ctr">
                        <a:lnSpc>
                          <a:spcPts val="1250"/>
                        </a:lnSpc>
                        <a:buNone/>
                      </a:pPr>
                      <a:r>
                        <a:rPr lang="en-US" sz="1200">
                          <a:effectLst/>
                          <a:latin typeface="+mn-lt"/>
                          <a:ea typeface="Calibri" panose="020F0502020204030204" pitchFamily="34" charset="0"/>
                          <a:cs typeface="Arial" panose="020B0604020202020204" pitchFamily="34" charset="0"/>
                        </a:rPr>
                        <a:t>8 –</a:t>
                      </a:r>
                      <a:r>
                        <a:rPr lang="en-US" sz="1200" spc="-15">
                          <a:effectLst/>
                          <a:latin typeface="+mn-lt"/>
                          <a:ea typeface="Calibri" panose="020F0502020204030204" pitchFamily="34" charset="0"/>
                          <a:cs typeface="Arial" panose="020B0604020202020204" pitchFamily="34" charset="0"/>
                        </a:rPr>
                        <a:t> 14 </a:t>
                      </a:r>
                      <a:endParaRPr lang="en-US" sz="1200">
                        <a:effectLst/>
                        <a:latin typeface="+mn-lt"/>
                        <a:ea typeface="Calibri" panose="020F0502020204030204" pitchFamily="34" charset="0"/>
                        <a:cs typeface="Arial" panose="020B0604020202020204" pitchFamily="34" charset="0"/>
                      </a:endParaRPr>
                    </a:p>
                  </a:txBody>
                  <a:tcPr marL="0" marR="0" marT="0" marB="0" anchor="ctr">
                    <a:solidFill>
                      <a:srgbClr val="DEECCE"/>
                    </a:solidFill>
                  </a:tcPr>
                </a:tc>
                <a:tc>
                  <a:txBody>
                    <a:bodyPr/>
                    <a:lstStyle/>
                    <a:p>
                      <a:pPr marL="8890" marR="0" algn="ctr">
                        <a:lnSpc>
                          <a:spcPts val="1250"/>
                        </a:lnSpc>
                        <a:buNone/>
                      </a:pPr>
                      <a:r>
                        <a:rPr lang="en-US" sz="1200">
                          <a:effectLst/>
                          <a:latin typeface="+mn-lt"/>
                          <a:ea typeface="Calibri" panose="020F0502020204030204" pitchFamily="34" charset="0"/>
                          <a:cs typeface="Arial" panose="020B0604020202020204" pitchFamily="34" charset="0"/>
                        </a:rPr>
                        <a:t>1</a:t>
                      </a:r>
                      <a:r>
                        <a:rPr lang="en-US" sz="1200" spc="5">
                          <a:effectLst/>
                          <a:latin typeface="+mn-lt"/>
                          <a:ea typeface="Calibri" panose="020F0502020204030204" pitchFamily="34" charset="0"/>
                          <a:cs typeface="Arial" panose="020B0604020202020204" pitchFamily="34" charset="0"/>
                        </a:rPr>
                        <a:t> </a:t>
                      </a:r>
                      <a:r>
                        <a:rPr lang="en-US" sz="1200">
                          <a:effectLst/>
                          <a:latin typeface="+mn-lt"/>
                          <a:ea typeface="Calibri" panose="020F0502020204030204" pitchFamily="34" charset="0"/>
                          <a:cs typeface="Arial" panose="020B0604020202020204" pitchFamily="34" charset="0"/>
                        </a:rPr>
                        <a:t>–</a:t>
                      </a:r>
                      <a:r>
                        <a:rPr lang="en-US" sz="1200" spc="-10">
                          <a:effectLst/>
                          <a:latin typeface="+mn-lt"/>
                          <a:ea typeface="Calibri" panose="020F0502020204030204" pitchFamily="34" charset="0"/>
                          <a:cs typeface="Arial" panose="020B0604020202020204" pitchFamily="34" charset="0"/>
                        </a:rPr>
                        <a:t> </a:t>
                      </a:r>
                      <a:r>
                        <a:rPr lang="en-US" sz="1200">
                          <a:effectLst/>
                          <a:latin typeface="+mn-lt"/>
                          <a:ea typeface="Calibri" panose="020F0502020204030204" pitchFamily="34" charset="0"/>
                          <a:cs typeface="Arial" panose="020B0604020202020204" pitchFamily="34" charset="0"/>
                        </a:rPr>
                        <a:t>7</a:t>
                      </a:r>
                    </a:p>
                  </a:txBody>
                  <a:tcPr marL="0" marR="0" marT="0" marB="0" anchor="ctr">
                    <a:solidFill>
                      <a:srgbClr val="DEECCE"/>
                    </a:solidFill>
                  </a:tcPr>
                </a:tc>
                <a:tc>
                  <a:txBody>
                    <a:bodyPr/>
                    <a:lstStyle/>
                    <a:p>
                      <a:pPr marL="7620" marR="0" algn="ctr">
                        <a:lnSpc>
                          <a:spcPts val="1250"/>
                        </a:lnSpc>
                        <a:buNone/>
                      </a:pPr>
                      <a:r>
                        <a:rPr lang="en-US" sz="1200">
                          <a:effectLst/>
                          <a:latin typeface="+mn-lt"/>
                          <a:ea typeface="Calibri" panose="020F0502020204030204" pitchFamily="34" charset="0"/>
                          <a:cs typeface="Arial" panose="020B0604020202020204" pitchFamily="34" charset="0"/>
                        </a:rPr>
                        <a:t>0</a:t>
                      </a:r>
                    </a:p>
                  </a:txBody>
                  <a:tcPr marL="0" marR="0" marT="0" marB="0" anchor="ctr">
                    <a:lnR w="12700" cap="flat" cmpd="sng" algn="ctr">
                      <a:solidFill>
                        <a:schemeClr val="tx1"/>
                      </a:solidFill>
                      <a:prstDash val="solid"/>
                      <a:round/>
                      <a:headEnd type="none" w="med" len="med"/>
                      <a:tailEnd type="none" w="med" len="med"/>
                    </a:lnR>
                    <a:solidFill>
                      <a:srgbClr val="DEECCE"/>
                    </a:solidFill>
                  </a:tcPr>
                </a:tc>
                <a:extLst>
                  <a:ext uri="{0D108BD9-81ED-4DB2-BD59-A6C34878D82A}">
                    <a16:rowId xmlns:a16="http://schemas.microsoft.com/office/drawing/2014/main" val="4192005415"/>
                  </a:ext>
                </a:extLst>
              </a:tr>
              <a:tr h="370840">
                <a:tc>
                  <a:txBody>
                    <a:bodyPr/>
                    <a:lstStyle/>
                    <a:p>
                      <a:pPr marL="12065" marR="1905" algn="ctr">
                        <a:buNone/>
                      </a:pPr>
                      <a:r>
                        <a:rPr lang="en-US" sz="1400" b="1" spc="-10">
                          <a:solidFill>
                            <a:schemeClr val="tx1"/>
                          </a:solidFill>
                          <a:effectLst/>
                          <a:latin typeface="+mn-lt"/>
                          <a:ea typeface="Calibri" panose="020F0502020204030204" pitchFamily="34" charset="0"/>
                          <a:cs typeface="Arial" panose="020B0604020202020204" pitchFamily="34" charset="0"/>
                        </a:rPr>
                        <a:t>Alignment and</a:t>
                      </a:r>
                      <a:r>
                        <a:rPr lang="en-US" sz="1400" b="1" spc="-75">
                          <a:solidFill>
                            <a:schemeClr val="tx1"/>
                          </a:solidFill>
                          <a:effectLst/>
                          <a:latin typeface="+mn-lt"/>
                          <a:ea typeface="Calibri" panose="020F0502020204030204" pitchFamily="34" charset="0"/>
                          <a:cs typeface="Arial" panose="020B0604020202020204" pitchFamily="34" charset="0"/>
                        </a:rPr>
                        <a:t> </a:t>
                      </a:r>
                      <a:r>
                        <a:rPr lang="en-US" sz="1400" b="1" spc="-10">
                          <a:solidFill>
                            <a:schemeClr val="tx1"/>
                          </a:solidFill>
                          <a:effectLst/>
                          <a:latin typeface="+mn-lt"/>
                          <a:ea typeface="Calibri" panose="020F0502020204030204" pitchFamily="34" charset="0"/>
                          <a:cs typeface="Arial" panose="020B0604020202020204" pitchFamily="34" charset="0"/>
                        </a:rPr>
                        <a:t>Intent</a:t>
                      </a:r>
                      <a:endParaRPr lang="en-US" sz="1400">
                        <a:solidFill>
                          <a:schemeClr val="tx1"/>
                        </a:solidFill>
                        <a:effectLst/>
                        <a:latin typeface="+mn-lt"/>
                        <a:ea typeface="Calibri" panose="020F0502020204030204" pitchFamily="34" charset="0"/>
                        <a:cs typeface="Arial" panose="020B0604020202020204" pitchFamily="34" charset="0"/>
                      </a:endParaRPr>
                    </a:p>
                    <a:p>
                      <a:pPr marL="12065" marR="0" algn="ctr">
                        <a:spcBef>
                          <a:spcPts val="1700"/>
                        </a:spcBef>
                        <a:buNone/>
                      </a:pPr>
                      <a:r>
                        <a:rPr lang="en-US" sz="1200">
                          <a:solidFill>
                            <a:schemeClr val="tx1"/>
                          </a:solidFill>
                          <a:effectLst/>
                          <a:latin typeface="+mn-lt"/>
                          <a:ea typeface="Calibri" panose="020F0502020204030204" pitchFamily="34" charset="0"/>
                          <a:cs typeface="Arial" panose="020B0604020202020204" pitchFamily="34" charset="0"/>
                        </a:rPr>
                        <a:t>25</a:t>
                      </a:r>
                      <a:r>
                        <a:rPr lang="en-US" sz="1200" spc="-30">
                          <a:solidFill>
                            <a:schemeClr val="tx1"/>
                          </a:solidFill>
                          <a:effectLst/>
                          <a:latin typeface="+mn-lt"/>
                          <a:ea typeface="Calibri" panose="020F0502020204030204" pitchFamily="34" charset="0"/>
                          <a:cs typeface="Arial" panose="020B0604020202020204" pitchFamily="34" charset="0"/>
                        </a:rPr>
                        <a:t> </a:t>
                      </a:r>
                      <a:r>
                        <a:rPr lang="en-US" sz="1200" spc="-10">
                          <a:solidFill>
                            <a:schemeClr val="tx1"/>
                          </a:solidFill>
                          <a:effectLst/>
                          <a:latin typeface="+mn-lt"/>
                          <a:ea typeface="Calibri" panose="020F0502020204030204" pitchFamily="34" charset="0"/>
                          <a:cs typeface="Arial" panose="020B0604020202020204" pitchFamily="34" charset="0"/>
                        </a:rPr>
                        <a:t>Points</a:t>
                      </a:r>
                      <a:endParaRPr lang="en-US" sz="1200">
                        <a:solidFill>
                          <a:schemeClr val="tx1"/>
                        </a:solidFill>
                        <a:effectLst/>
                        <a:latin typeface="+mn-lt"/>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DEECCE"/>
                    </a:solidFill>
                  </a:tcPr>
                </a:tc>
                <a:tc>
                  <a:txBody>
                    <a:bodyPr/>
                    <a:lstStyle/>
                    <a:p>
                      <a:pPr marL="69850" marR="66675" algn="l">
                        <a:buNone/>
                      </a:pPr>
                      <a:r>
                        <a:rPr lang="en-US" sz="1200">
                          <a:effectLst/>
                          <a:latin typeface="+mn-lt"/>
                          <a:ea typeface="Calibri" panose="020F0502020204030204" pitchFamily="34" charset="0"/>
                          <a:cs typeface="Arial" panose="020B0604020202020204" pitchFamily="34" charset="0"/>
                        </a:rPr>
                        <a:t>Clear description of the specific issue, problem, or need addressed by the project. Objectives</a:t>
                      </a:r>
                      <a:r>
                        <a:rPr lang="en-US" sz="1200" spc="-65">
                          <a:effectLst/>
                          <a:latin typeface="+mn-lt"/>
                          <a:ea typeface="Calibri" panose="020F0502020204030204" pitchFamily="34" charset="0"/>
                          <a:cs typeface="Arial" panose="020B0604020202020204" pitchFamily="34" charset="0"/>
                        </a:rPr>
                        <a:t> </a:t>
                      </a:r>
                      <a:r>
                        <a:rPr lang="en-US" sz="1200">
                          <a:effectLst/>
                          <a:latin typeface="+mn-lt"/>
                          <a:ea typeface="Calibri" panose="020F0502020204030204" pitchFamily="34" charset="0"/>
                          <a:cs typeface="Arial" panose="020B0604020202020204" pitchFamily="34" charset="0"/>
                        </a:rPr>
                        <a:t>are</a:t>
                      </a:r>
                      <a:r>
                        <a:rPr lang="en-US" sz="1200" spc="-60">
                          <a:effectLst/>
                          <a:latin typeface="+mn-lt"/>
                          <a:ea typeface="Calibri" panose="020F0502020204030204" pitchFamily="34" charset="0"/>
                          <a:cs typeface="Arial" panose="020B0604020202020204" pitchFamily="34" charset="0"/>
                        </a:rPr>
                        <a:t> </a:t>
                      </a:r>
                      <a:r>
                        <a:rPr lang="en-US" sz="1200">
                          <a:effectLst/>
                          <a:latin typeface="+mn-lt"/>
                          <a:ea typeface="Calibri" panose="020F0502020204030204" pitchFamily="34" charset="0"/>
                          <a:cs typeface="Arial" panose="020B0604020202020204" pitchFamily="34" charset="0"/>
                        </a:rPr>
                        <a:t>precise, attainable, and meet the purpose of the grant program. Geographic implementation area identified. Clear benefit for beneficiaries. </a:t>
                      </a:r>
                    </a:p>
                    <a:p>
                      <a:pPr marL="69850" marR="66675" algn="l">
                        <a:buNone/>
                      </a:pPr>
                      <a:r>
                        <a:rPr lang="en-US" sz="1200">
                          <a:effectLst/>
                          <a:latin typeface="+mn-lt"/>
                          <a:ea typeface="Calibri" panose="020F0502020204030204" pitchFamily="34" charset="0"/>
                          <a:cs typeface="Arial" panose="020B0604020202020204" pitchFamily="34" charset="0"/>
                        </a:rPr>
                        <a:t> </a:t>
                      </a:r>
                    </a:p>
                    <a:p>
                      <a:pPr marL="0" marR="66675" algn="l">
                        <a:buNone/>
                      </a:pPr>
                      <a:r>
                        <a:rPr lang="en-US" sz="1200">
                          <a:effectLst/>
                          <a:latin typeface="+mn-lt"/>
                          <a:ea typeface="Calibri" panose="020F0502020204030204" pitchFamily="34" charset="0"/>
                          <a:cs typeface="Arial" panose="020B0604020202020204" pitchFamily="34" charset="0"/>
                        </a:rPr>
                        <a:t> Complies with all written instructions and requirements.</a:t>
                      </a:r>
                    </a:p>
                    <a:p>
                      <a:pPr marL="0" marR="66675" algn="l">
                        <a:buNone/>
                      </a:pPr>
                      <a:r>
                        <a:rPr lang="en-US" sz="1200">
                          <a:effectLst/>
                          <a:latin typeface="+mn-lt"/>
                          <a:ea typeface="Calibri" panose="020F0502020204030204" pitchFamily="34" charset="0"/>
                          <a:cs typeface="Arial" panose="020B0604020202020204" pitchFamily="34" charset="0"/>
                        </a:rPr>
                        <a:t>No deficiencies.</a:t>
                      </a:r>
                    </a:p>
                  </a:txBody>
                  <a:tcPr marL="0" marR="0" marT="0" marB="0">
                    <a:lnB w="12700" cap="flat" cmpd="sng" algn="ctr">
                      <a:solidFill>
                        <a:schemeClr val="tx1"/>
                      </a:solidFill>
                      <a:prstDash val="solid"/>
                      <a:round/>
                      <a:headEnd type="none" w="med" len="med"/>
                      <a:tailEnd type="none" w="med" len="med"/>
                    </a:lnB>
                    <a:solidFill>
                      <a:srgbClr val="DEECCE"/>
                    </a:solidFill>
                  </a:tcPr>
                </a:tc>
                <a:tc>
                  <a:txBody>
                    <a:bodyPr/>
                    <a:lstStyle/>
                    <a:p>
                      <a:pPr marL="71120" marR="71120" algn="l">
                        <a:buNone/>
                      </a:pPr>
                      <a:r>
                        <a:rPr lang="en-US" sz="1200">
                          <a:effectLst/>
                          <a:latin typeface="+mn-lt"/>
                          <a:ea typeface="Calibri" panose="020F0502020204030204" pitchFamily="34" charset="0"/>
                          <a:cs typeface="Arial" panose="020B0604020202020204" pitchFamily="34" charset="0"/>
                        </a:rPr>
                        <a:t>Clear description of the specific issue, problem, or need addressed by the project. Objectives are clear, attainable, and meet the purpose of the grant program. Geographic implementation area identified. Clear impact for the beneficiaries.</a:t>
                      </a:r>
                    </a:p>
                    <a:p>
                      <a:pPr marL="71120" marR="71120" algn="l">
                        <a:buNone/>
                      </a:pPr>
                      <a:r>
                        <a:rPr lang="en-US" sz="1200">
                          <a:effectLst/>
                          <a:latin typeface="+mn-lt"/>
                          <a:ea typeface="Calibri" panose="020F0502020204030204" pitchFamily="34" charset="0"/>
                          <a:cs typeface="Arial" panose="020B0604020202020204" pitchFamily="34" charset="0"/>
                        </a:rPr>
                        <a:t> </a:t>
                      </a:r>
                    </a:p>
                    <a:p>
                      <a:pPr marL="71120" marR="71120" algn="l">
                        <a:buNone/>
                      </a:pPr>
                      <a:r>
                        <a:rPr lang="en-US" sz="1200">
                          <a:effectLst/>
                          <a:latin typeface="+mn-lt"/>
                          <a:ea typeface="Calibri" panose="020F0502020204030204" pitchFamily="34" charset="0"/>
                          <a:cs typeface="Arial" panose="020B0604020202020204" pitchFamily="34" charset="0"/>
                        </a:rPr>
                        <a:t>Complies with all written instructions and requirements. Minor deficiencies.</a:t>
                      </a:r>
                    </a:p>
                  </a:txBody>
                  <a:tcPr marL="0" marR="0" marT="0" marB="0">
                    <a:lnB w="12700" cap="flat" cmpd="sng" algn="ctr">
                      <a:solidFill>
                        <a:schemeClr val="tx1"/>
                      </a:solidFill>
                      <a:prstDash val="solid"/>
                      <a:round/>
                      <a:headEnd type="none" w="med" len="med"/>
                      <a:tailEnd type="none" w="med" len="med"/>
                    </a:lnB>
                    <a:solidFill>
                      <a:srgbClr val="DEECCE"/>
                    </a:solidFill>
                  </a:tcPr>
                </a:tc>
                <a:tc>
                  <a:txBody>
                    <a:bodyPr/>
                    <a:lstStyle/>
                    <a:p>
                      <a:pPr marL="70485" marR="53975" algn="l">
                        <a:buNone/>
                      </a:pPr>
                      <a:r>
                        <a:rPr lang="en-US" sz="1200">
                          <a:effectLst/>
                          <a:latin typeface="+mn-lt"/>
                          <a:ea typeface="Calibri" panose="020F0502020204030204" pitchFamily="34" charset="0"/>
                          <a:cs typeface="Arial" panose="020B0604020202020204" pitchFamily="34" charset="0"/>
                        </a:rPr>
                        <a:t>Clear description of the specific issue, problem, or need addressed by the project. Objectives generally align with the purpose of the grant program. Geographic implementation area identified. Potential to benefit the</a:t>
                      </a:r>
                      <a:r>
                        <a:rPr lang="en-US" sz="1200" spc="-60">
                          <a:effectLst/>
                          <a:latin typeface="+mn-lt"/>
                          <a:ea typeface="Calibri" panose="020F0502020204030204" pitchFamily="34" charset="0"/>
                          <a:cs typeface="Arial" panose="020B0604020202020204" pitchFamily="34" charset="0"/>
                        </a:rPr>
                        <a:t> </a:t>
                      </a:r>
                      <a:r>
                        <a:rPr lang="en-US" sz="1200">
                          <a:effectLst/>
                          <a:latin typeface="+mn-lt"/>
                          <a:ea typeface="Calibri" panose="020F0502020204030204" pitchFamily="34" charset="0"/>
                          <a:cs typeface="Arial" panose="020B0604020202020204" pitchFamily="34" charset="0"/>
                        </a:rPr>
                        <a:t>intended </a:t>
                      </a:r>
                      <a:r>
                        <a:rPr lang="en-US" sz="1200" spc="-10">
                          <a:effectLst/>
                          <a:latin typeface="+mn-lt"/>
                          <a:ea typeface="Calibri" panose="020F0502020204030204" pitchFamily="34" charset="0"/>
                          <a:cs typeface="Arial" panose="020B0604020202020204" pitchFamily="34" charset="0"/>
                        </a:rPr>
                        <a:t>beneficiaries.</a:t>
                      </a:r>
                      <a:endParaRPr lang="en-US" sz="1200">
                        <a:effectLst/>
                        <a:latin typeface="+mn-lt"/>
                        <a:ea typeface="Calibri" panose="020F0502020204030204" pitchFamily="34" charset="0"/>
                        <a:cs typeface="Arial" panose="020B0604020202020204" pitchFamily="34" charset="0"/>
                      </a:endParaRPr>
                    </a:p>
                    <a:p>
                      <a:pPr marL="70485" marR="53975" algn="l">
                        <a:buNone/>
                      </a:pPr>
                      <a:r>
                        <a:rPr lang="en-US" sz="1200">
                          <a:effectLst/>
                          <a:latin typeface="+mn-lt"/>
                          <a:ea typeface="Calibri" panose="020F0502020204030204" pitchFamily="34" charset="0"/>
                          <a:cs typeface="Arial" panose="020B0604020202020204" pitchFamily="34" charset="0"/>
                        </a:rPr>
                        <a:t> </a:t>
                      </a:r>
                    </a:p>
                    <a:p>
                      <a:pPr marL="70485" marR="53975" algn="l">
                        <a:buNone/>
                      </a:pPr>
                      <a:r>
                        <a:rPr lang="en-US" sz="1200">
                          <a:effectLst/>
                          <a:latin typeface="+mn-lt"/>
                          <a:ea typeface="Calibri" panose="020F0502020204030204" pitchFamily="34" charset="0"/>
                          <a:cs typeface="Arial" panose="020B0604020202020204" pitchFamily="34" charset="0"/>
                        </a:rPr>
                        <a:t>May or may not comply with all written instructions and requirements. Few deficiencies.</a:t>
                      </a:r>
                    </a:p>
                  </a:txBody>
                  <a:tcPr marL="0" marR="0" marT="0" marB="0">
                    <a:lnB w="12700" cap="flat" cmpd="sng" algn="ctr">
                      <a:solidFill>
                        <a:schemeClr val="tx1"/>
                      </a:solidFill>
                      <a:prstDash val="solid"/>
                      <a:round/>
                      <a:headEnd type="none" w="med" len="med"/>
                      <a:tailEnd type="none" w="med" len="med"/>
                    </a:lnB>
                    <a:solidFill>
                      <a:srgbClr val="DEECCE"/>
                    </a:solidFill>
                  </a:tcPr>
                </a:tc>
                <a:tc>
                  <a:txBody>
                    <a:bodyPr/>
                    <a:lstStyle/>
                    <a:p>
                      <a:pPr marL="69215" marR="82550" algn="l">
                        <a:buNone/>
                      </a:pPr>
                      <a:r>
                        <a:rPr lang="en-US" sz="1200">
                          <a:effectLst/>
                          <a:latin typeface="+mn-lt"/>
                          <a:ea typeface="Calibri" panose="020F0502020204030204" pitchFamily="34" charset="0"/>
                          <a:cs typeface="Arial" panose="020B0604020202020204" pitchFamily="34" charset="0"/>
                        </a:rPr>
                        <a:t>Description of the issue, problem, or need addressed by the project. Objectives generally align with the purpose of the grant program but may not be feasible. Geographic implementation area identified. Questionable impact for beneficiaries.</a:t>
                      </a:r>
                    </a:p>
                    <a:p>
                      <a:pPr marL="69215" marR="82550" algn="l">
                        <a:buNone/>
                      </a:pPr>
                      <a:r>
                        <a:rPr lang="en-US" sz="1200">
                          <a:effectLst/>
                          <a:latin typeface="+mn-lt"/>
                          <a:ea typeface="Calibri" panose="020F0502020204030204" pitchFamily="34" charset="0"/>
                          <a:cs typeface="Arial" panose="020B0604020202020204" pitchFamily="34" charset="0"/>
                        </a:rPr>
                        <a:t> </a:t>
                      </a:r>
                    </a:p>
                    <a:p>
                      <a:pPr marL="69215" marR="82550" algn="l">
                        <a:buNone/>
                      </a:pPr>
                      <a:r>
                        <a:rPr lang="en-US" sz="1200">
                          <a:effectLst/>
                          <a:latin typeface="+mn-lt"/>
                          <a:ea typeface="Calibri" panose="020F0502020204030204" pitchFamily="34" charset="0"/>
                          <a:cs typeface="Arial" panose="020B0604020202020204" pitchFamily="34" charset="0"/>
                        </a:rPr>
                        <a:t>May or may not comply with all written instructions and requirements. Several deficiencies.</a:t>
                      </a:r>
                    </a:p>
                  </a:txBody>
                  <a:tcPr marL="0" marR="0" marT="0" marB="0">
                    <a:lnB w="12700" cap="flat" cmpd="sng" algn="ctr">
                      <a:solidFill>
                        <a:schemeClr val="tx1"/>
                      </a:solidFill>
                      <a:prstDash val="solid"/>
                      <a:round/>
                      <a:headEnd type="none" w="med" len="med"/>
                      <a:tailEnd type="none" w="med" len="med"/>
                    </a:lnB>
                    <a:solidFill>
                      <a:srgbClr val="DEECCE"/>
                    </a:solidFill>
                  </a:tcPr>
                </a:tc>
                <a:tc>
                  <a:txBody>
                    <a:bodyPr/>
                    <a:lstStyle/>
                    <a:p>
                      <a:pPr marL="69215" marR="99060" algn="l">
                        <a:buNone/>
                      </a:pPr>
                      <a:r>
                        <a:rPr lang="en-US" sz="1200">
                          <a:effectLst/>
                          <a:latin typeface="+mn-lt"/>
                          <a:ea typeface="Calibri" panose="020F0502020204030204" pitchFamily="34" charset="0"/>
                          <a:cs typeface="Arial" panose="020B0604020202020204" pitchFamily="34" charset="0"/>
                        </a:rPr>
                        <a:t>Fails to clearly describe the issue, problem, or need addressed by the project. Unclear objectives that do not fit the purpose of the grant program. Ambiguous geographic implementation area. Unclear benefit for beneficiaries.</a:t>
                      </a:r>
                    </a:p>
                    <a:p>
                      <a:pPr marL="69215" marR="99060" algn="l">
                        <a:spcBef>
                          <a:spcPts val="5"/>
                        </a:spcBef>
                        <a:buNone/>
                      </a:pPr>
                      <a:r>
                        <a:rPr lang="en-US" sz="1200">
                          <a:effectLst/>
                          <a:latin typeface="+mn-lt"/>
                          <a:ea typeface="Calibri" panose="020F0502020204030204" pitchFamily="34" charset="0"/>
                          <a:cs typeface="Arial" panose="020B0604020202020204" pitchFamily="34" charset="0"/>
                        </a:rPr>
                        <a:t> </a:t>
                      </a:r>
                    </a:p>
                    <a:p>
                      <a:pPr marL="69215" marR="99060" algn="l">
                        <a:spcBef>
                          <a:spcPts val="5"/>
                        </a:spcBef>
                        <a:buNone/>
                      </a:pPr>
                      <a:r>
                        <a:rPr lang="en-US" sz="1200">
                          <a:effectLst/>
                          <a:latin typeface="+mn-lt"/>
                          <a:ea typeface="Calibri" panose="020F0502020204030204" pitchFamily="34" charset="0"/>
                          <a:cs typeface="Arial" panose="020B0604020202020204" pitchFamily="34" charset="0"/>
                        </a:rPr>
                        <a:t>Does not comply with all written instructions and requirements. Major</a:t>
                      </a:r>
                      <a:r>
                        <a:rPr lang="en-US" sz="1200" spc="-65">
                          <a:effectLst/>
                          <a:latin typeface="+mn-lt"/>
                          <a:ea typeface="Calibri" panose="020F0502020204030204" pitchFamily="34" charset="0"/>
                          <a:cs typeface="Arial" panose="020B0604020202020204" pitchFamily="34" charset="0"/>
                        </a:rPr>
                        <a:t> </a:t>
                      </a:r>
                      <a:r>
                        <a:rPr lang="en-US" sz="1200">
                          <a:effectLst/>
                          <a:latin typeface="+mn-lt"/>
                          <a:ea typeface="Calibri" panose="020F0502020204030204" pitchFamily="34" charset="0"/>
                          <a:cs typeface="Arial" panose="020B0604020202020204" pitchFamily="34" charset="0"/>
                        </a:rPr>
                        <a:t>deficiencies.</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EECCE"/>
                    </a:solidFill>
                  </a:tcPr>
                </a:tc>
                <a:extLst>
                  <a:ext uri="{0D108BD9-81ED-4DB2-BD59-A6C34878D82A}">
                    <a16:rowId xmlns:a16="http://schemas.microsoft.com/office/drawing/2014/main" val="1276871938"/>
                  </a:ext>
                </a:extLst>
              </a:tr>
            </a:tbl>
          </a:graphicData>
        </a:graphic>
      </p:graphicFrame>
    </p:spTree>
    <p:extLst>
      <p:ext uri="{BB962C8B-B14F-4D97-AF65-F5344CB8AC3E}">
        <p14:creationId xmlns:p14="http://schemas.microsoft.com/office/powerpoint/2010/main" val="565507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3735" y="1202430"/>
            <a:ext cx="10515600" cy="1325563"/>
          </a:xfrm>
        </p:spPr>
        <p:txBody>
          <a:bodyPr/>
          <a:lstStyle/>
          <a:p>
            <a:r>
              <a:rPr lang="en-US"/>
              <a:t>Scoring Matrix </a:t>
            </a:r>
            <a:r>
              <a:rPr lang="en-US" sz="3200" b="0"/>
              <a:t>(continued)</a:t>
            </a:r>
            <a:endParaRPr lang="en-US" b="0"/>
          </a:p>
        </p:txBody>
      </p:sp>
      <p:sp>
        <p:nvSpPr>
          <p:cNvPr id="3" name="Content Placeholder 2">
            <a:extLst>
              <a:ext uri="{FF2B5EF4-FFF2-40B4-BE49-F238E27FC236}">
                <a16:creationId xmlns:a16="http://schemas.microsoft.com/office/drawing/2014/main" id="{DC9C9443-A721-4248-CF31-4A10933ECCDE}"/>
              </a:ext>
            </a:extLst>
          </p:cNvPr>
          <p:cNvSpPr>
            <a:spLocks noGrp="1"/>
          </p:cNvSpPr>
          <p:nvPr>
            <p:ph sz="half" idx="1"/>
          </p:nvPr>
        </p:nvSpPr>
        <p:spPr>
          <a:xfrm>
            <a:off x="615774" y="3361626"/>
            <a:ext cx="5418442" cy="3499077"/>
          </a:xfrm>
        </p:spPr>
        <p:txBody>
          <a:bodyPr>
            <a:noAutofit/>
          </a:bodyPr>
          <a:lstStyle/>
          <a:p>
            <a:pPr lvl="0"/>
            <a:r>
              <a:rPr lang="en-US" sz="1600" b="0"/>
              <a:t>Does the application provide a clear and concise description of the specific issue, problem, or need addressed by the project, and the objectives for, the project?</a:t>
            </a:r>
          </a:p>
          <a:p>
            <a:r>
              <a:rPr lang="en-US" sz="1600" b="0"/>
              <a:t> Does the project helps develop, coordinate, and expand local and regional food businesses (including those that are not direct producer-to-consumer markets) that process, distribute, aggregate, or store locally or regionally produced food products and an agricultural local and regional food system infrastructure? </a:t>
            </a:r>
          </a:p>
          <a:p>
            <a:r>
              <a:rPr lang="en-US" sz="1600" b="0"/>
              <a:t> Does the proposed project identify and engage the intended beneficiaries, including the number of beneficiaries and how they will benefit? </a:t>
            </a:r>
          </a:p>
        </p:txBody>
      </p:sp>
      <p:sp>
        <p:nvSpPr>
          <p:cNvPr id="4" name="Content Placeholder 3">
            <a:extLst>
              <a:ext uri="{FF2B5EF4-FFF2-40B4-BE49-F238E27FC236}">
                <a16:creationId xmlns:a16="http://schemas.microsoft.com/office/drawing/2014/main" id="{89256B16-B887-D243-E1FD-40C11BB749DA}"/>
              </a:ext>
            </a:extLst>
          </p:cNvPr>
          <p:cNvSpPr>
            <a:spLocks noGrp="1"/>
          </p:cNvSpPr>
          <p:nvPr>
            <p:ph sz="half" idx="2"/>
          </p:nvPr>
        </p:nvSpPr>
        <p:spPr>
          <a:xfrm>
            <a:off x="6168062" y="3361626"/>
            <a:ext cx="5418442" cy="3499078"/>
          </a:xfrm>
        </p:spPr>
        <p:txBody>
          <a:bodyPr>
            <a:normAutofit/>
          </a:bodyPr>
          <a:lstStyle/>
          <a:p>
            <a:r>
              <a:rPr lang="en-US" sz="1600" b="0"/>
              <a:t>Does the application demonstrate a commitment to engage potential project beneficiaries as active participants in partnership activities?</a:t>
            </a:r>
          </a:p>
          <a:p>
            <a:r>
              <a:rPr lang="en-US" sz="1600" b="0"/>
              <a:t>  Does the application describe the project’s proposed geographic focus area and why it is the most appropriate place to conduct project activities?</a:t>
            </a:r>
          </a:p>
          <a:p>
            <a:pPr lvl="0"/>
            <a:r>
              <a:rPr lang="en-US" sz="1600" b="0"/>
              <a:t>Does the application comply with all written instructions and requirements described within the RFA and Project Narrative Template? If the application does not comply with all written instructions and requirements, reduce the score for the criterion.  The amount of point for reduction is at the discretion of the reviewer depending on how it affects the ability to evaluate the application.   </a:t>
            </a:r>
          </a:p>
        </p:txBody>
      </p:sp>
      <p:sp>
        <p:nvSpPr>
          <p:cNvPr id="6" name="TextBox 5">
            <a:extLst>
              <a:ext uri="{FF2B5EF4-FFF2-40B4-BE49-F238E27FC236}">
                <a16:creationId xmlns:a16="http://schemas.microsoft.com/office/drawing/2014/main" id="{D850CFEE-103F-65F3-6D00-44EC45DA2779}"/>
              </a:ext>
            </a:extLst>
          </p:cNvPr>
          <p:cNvSpPr txBox="1"/>
          <p:nvPr/>
        </p:nvSpPr>
        <p:spPr>
          <a:xfrm>
            <a:off x="605496" y="2446074"/>
            <a:ext cx="10981008" cy="800219"/>
          </a:xfrm>
          <a:prstGeom prst="rect">
            <a:avLst/>
          </a:prstGeom>
          <a:noFill/>
        </p:spPr>
        <p:txBody>
          <a:bodyPr wrap="square">
            <a:spAutoFit/>
          </a:bodyPr>
          <a:lstStyle/>
          <a:p>
            <a:pPr marL="0" indent="0">
              <a:buNone/>
            </a:pPr>
            <a:r>
              <a:rPr lang="en-US" sz="2800" b="1">
                <a:solidFill>
                  <a:srgbClr val="455F51"/>
                </a:solidFill>
              </a:rPr>
              <a:t>Alignment and Intent Questions</a:t>
            </a:r>
          </a:p>
          <a:p>
            <a:pPr marL="0" indent="0">
              <a:spcBef>
                <a:spcPts val="0"/>
              </a:spcBef>
              <a:buNone/>
            </a:pPr>
            <a:r>
              <a:rPr lang="en-US" sz="1800" b="1">
                <a:solidFill>
                  <a:srgbClr val="455F51"/>
                </a:solidFill>
              </a:rPr>
              <a:t>Provide strength and weakness for each of the following questions.</a:t>
            </a:r>
          </a:p>
        </p:txBody>
      </p:sp>
    </p:spTree>
    <p:extLst>
      <p:ext uri="{BB962C8B-B14F-4D97-AF65-F5344CB8AC3E}">
        <p14:creationId xmlns:p14="http://schemas.microsoft.com/office/powerpoint/2010/main" val="3933408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25162" y="1070801"/>
            <a:ext cx="10515600" cy="1520538"/>
          </a:xfrm>
        </p:spPr>
        <p:txBody>
          <a:bodyPr>
            <a:normAutofit/>
          </a:bodyPr>
          <a:lstStyle/>
          <a:p>
            <a:r>
              <a:rPr lang="en-US"/>
              <a:t>Reviewer Comments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04319" y="2508591"/>
            <a:ext cx="11126362" cy="3516142"/>
          </a:xfrm>
        </p:spPr>
        <p:txBody>
          <a:bodyPr>
            <a:normAutofit fontScale="77500" lnSpcReduction="20000"/>
          </a:bodyPr>
          <a:lstStyle/>
          <a:p>
            <a:pPr>
              <a:spcBef>
                <a:spcPts val="1800"/>
              </a:spcBef>
            </a:pPr>
            <a:r>
              <a:rPr lang="en-US" sz="3300"/>
              <a:t>Each evaluation criteria needs to have strengths and weakness.*</a:t>
            </a:r>
          </a:p>
          <a:p>
            <a:pPr>
              <a:spcBef>
                <a:spcPts val="1800"/>
              </a:spcBef>
            </a:pPr>
            <a:r>
              <a:rPr lang="en-US" sz="3300"/>
              <a:t>Limit your assessment to information  that is provided in the application.</a:t>
            </a:r>
          </a:p>
          <a:p>
            <a:pPr>
              <a:spcBef>
                <a:spcPts val="1800"/>
              </a:spcBef>
            </a:pPr>
            <a:r>
              <a:rPr lang="en-US" sz="3300"/>
              <a:t>Write clear and concise statements. </a:t>
            </a:r>
          </a:p>
          <a:p>
            <a:pPr>
              <a:spcBef>
                <a:spcPts val="1800"/>
              </a:spcBef>
            </a:pPr>
            <a:r>
              <a:rPr lang="en-US" sz="3300"/>
              <a:t>Use complete sentences with correct grammar and spelling.</a:t>
            </a:r>
          </a:p>
          <a:p>
            <a:pPr>
              <a:spcBef>
                <a:spcPts val="1800"/>
              </a:spcBef>
            </a:pPr>
            <a:r>
              <a:rPr lang="en-US" sz="3300"/>
              <a:t>Depersonalize your statements. No “I” statements.</a:t>
            </a:r>
          </a:p>
          <a:p>
            <a:pPr>
              <a:spcBef>
                <a:spcPts val="1800"/>
              </a:spcBef>
            </a:pPr>
            <a:r>
              <a:rPr lang="en-US" sz="3300"/>
              <a:t>No inflammatory or inappropriate statements. </a:t>
            </a:r>
          </a:p>
          <a:p>
            <a:pPr>
              <a:spcBef>
                <a:spcPts val="1800"/>
              </a:spcBef>
            </a:pPr>
            <a:r>
              <a:rPr lang="en-US" sz="3300"/>
              <a:t>Avoid duplicate and contradictory statements. </a:t>
            </a:r>
          </a:p>
          <a:p>
            <a:endParaRPr lang="en-US"/>
          </a:p>
          <a:p>
            <a:endParaRPr lang="en-US"/>
          </a:p>
        </p:txBody>
      </p:sp>
      <p:sp>
        <p:nvSpPr>
          <p:cNvPr id="4" name="TextBox 3">
            <a:extLst>
              <a:ext uri="{FF2B5EF4-FFF2-40B4-BE49-F238E27FC236}">
                <a16:creationId xmlns:a16="http://schemas.microsoft.com/office/drawing/2014/main" id="{159FA450-EED3-5F3A-8DC7-29B8385AA02D}"/>
              </a:ext>
            </a:extLst>
          </p:cNvPr>
          <p:cNvSpPr txBox="1"/>
          <p:nvPr/>
        </p:nvSpPr>
        <p:spPr>
          <a:xfrm>
            <a:off x="604319" y="5979340"/>
            <a:ext cx="1098631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455F51"/>
                </a:solidFill>
              </a:rPr>
              <a:t>*</a:t>
            </a:r>
            <a:r>
              <a:rPr lang="en-US">
                <a:solidFill>
                  <a:schemeClr val="tx2"/>
                </a:solidFill>
              </a:rPr>
              <a:t>Note: a perfect score (25 points in the case of Alignment and Intent), should have no weaknesses noted. Similarly, an application receiving zero points for a criteria should have no strengths noted. </a:t>
            </a:r>
          </a:p>
        </p:txBody>
      </p:sp>
    </p:spTree>
    <p:extLst>
      <p:ext uri="{BB962C8B-B14F-4D97-AF65-F5344CB8AC3E}">
        <p14:creationId xmlns:p14="http://schemas.microsoft.com/office/powerpoint/2010/main" val="2421830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327454" y="1087277"/>
            <a:ext cx="10515600" cy="1520538"/>
          </a:xfrm>
        </p:spPr>
        <p:txBody>
          <a:bodyPr>
            <a:normAutofit/>
          </a:bodyPr>
          <a:lstStyle/>
          <a:p>
            <a:pPr algn="ctr"/>
            <a:r>
              <a:rPr lang="en-US"/>
              <a:t>Weak vs. Adequate Comments</a:t>
            </a:r>
          </a:p>
        </p:txBody>
      </p:sp>
      <p:graphicFrame>
        <p:nvGraphicFramePr>
          <p:cNvPr id="7" name="Table 7">
            <a:extLst>
              <a:ext uri="{FF2B5EF4-FFF2-40B4-BE49-F238E27FC236}">
                <a16:creationId xmlns:a16="http://schemas.microsoft.com/office/drawing/2014/main" id="{CB550ADA-ED63-62A8-8865-735690211164}"/>
              </a:ext>
            </a:extLst>
          </p:cNvPr>
          <p:cNvGraphicFramePr>
            <a:graphicFrameLocks noGrp="1"/>
          </p:cNvGraphicFramePr>
          <p:nvPr>
            <p:ph idx="1"/>
          </p:nvPr>
        </p:nvGraphicFramePr>
        <p:xfrm>
          <a:off x="599302" y="2509224"/>
          <a:ext cx="10983098" cy="3946589"/>
        </p:xfrm>
        <a:graphic>
          <a:graphicData uri="http://schemas.openxmlformats.org/drawingml/2006/table">
            <a:tbl>
              <a:tblPr firstRow="1" bandRow="1">
                <a:tableStyleId>{5C22544A-7EE6-4342-B048-85BDC9FD1C3A}</a:tableStyleId>
              </a:tblPr>
              <a:tblGrid>
                <a:gridCol w="4162168">
                  <a:extLst>
                    <a:ext uri="{9D8B030D-6E8A-4147-A177-3AD203B41FA5}">
                      <a16:colId xmlns:a16="http://schemas.microsoft.com/office/drawing/2014/main" val="453701307"/>
                    </a:ext>
                  </a:extLst>
                </a:gridCol>
                <a:gridCol w="6820930">
                  <a:extLst>
                    <a:ext uri="{9D8B030D-6E8A-4147-A177-3AD203B41FA5}">
                      <a16:colId xmlns:a16="http://schemas.microsoft.com/office/drawing/2014/main" val="2937174074"/>
                    </a:ext>
                  </a:extLst>
                </a:gridCol>
              </a:tblGrid>
              <a:tr h="382257">
                <a:tc>
                  <a:txBody>
                    <a:bodyPr/>
                    <a:lstStyle/>
                    <a:p>
                      <a:pPr algn="ctr"/>
                      <a:r>
                        <a:rPr lang="en-US" sz="2000"/>
                        <a:t>Weak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mpd="sng">
                      <a:noFill/>
                    </a:lnB>
                    <a:solidFill>
                      <a:srgbClr val="455F51"/>
                    </a:solidFill>
                  </a:tcPr>
                </a:tc>
                <a:tc>
                  <a:txBody>
                    <a:bodyPr/>
                    <a:lstStyle/>
                    <a:p>
                      <a:pPr algn="ctr"/>
                      <a:r>
                        <a:rPr lang="en-US" sz="2000"/>
                        <a:t>Adequate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solidFill>
                      <a:srgbClr val="455F51"/>
                    </a:solidFill>
                  </a:tcPr>
                </a:tc>
                <a:extLst>
                  <a:ext uri="{0D108BD9-81ED-4DB2-BD59-A6C34878D82A}">
                    <a16:rowId xmlns:a16="http://schemas.microsoft.com/office/drawing/2014/main" val="3330781198"/>
                  </a:ext>
                </a:extLst>
              </a:tr>
              <a:tr h="1122650">
                <a:tc>
                  <a:txBody>
                    <a:bodyPr/>
                    <a:lstStyle/>
                    <a:p>
                      <a:r>
                        <a:rPr lang="en-US" sz="1400" b="0">
                          <a:solidFill>
                            <a:schemeClr val="dk1"/>
                          </a:solidFill>
                          <a:effectLst/>
                          <a:latin typeface="+mn-lt"/>
                          <a:ea typeface="+mn-ea"/>
                          <a:cs typeface="Calibri" panose="020F0502020204030204" pitchFamily="34" charset="0"/>
                        </a:rPr>
                        <a:t>The workplan details seems doable. </a:t>
                      </a:r>
                      <a:endParaRPr lang="en-US" sz="1400" b="0">
                        <a:latin typeface="+mn-lt"/>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a:solidFill>
                            <a:schemeClr val="dk1"/>
                          </a:solidFill>
                          <a:effectLst/>
                          <a:latin typeface="+mn-lt"/>
                          <a:ea typeface="+mn-ea"/>
                          <a:cs typeface="Calibri" panose="020F0502020204030204" pitchFamily="34" charset="0"/>
                        </a:rPr>
                        <a:t>The work plan details the activities necessary to develop the framework to support purchasing of local food and then facilitate implementation to the regional school districts in a fully integrated statewide network. </a:t>
                      </a:r>
                    </a:p>
                    <a:p>
                      <a:endParaRPr lang="en-US" sz="1400" b="0">
                        <a:latin typeface="+mn-lt"/>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6418609"/>
                  </a:ext>
                </a:extLst>
              </a:tr>
              <a:tr h="678453">
                <a:tc>
                  <a:txBody>
                    <a:bodyPr/>
                    <a:lstStyle/>
                    <a:p>
                      <a:r>
                        <a:rPr lang="en-US" sz="1400" b="0">
                          <a:latin typeface="+mn-lt"/>
                          <a:cs typeface="Calibri" panose="020F0502020204030204" pitchFamily="34" charset="0"/>
                        </a:rPr>
                        <a:t>The dissemination plan is virtually non- existent.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a:solidFill>
                            <a:schemeClr val="dk1"/>
                          </a:solidFill>
                          <a:effectLst/>
                          <a:latin typeface="+mn-lt"/>
                          <a:ea typeface="+mn-ea"/>
                          <a:cs typeface="Calibri" panose="020F0502020204030204" pitchFamily="34" charset="0"/>
                        </a:rPr>
                        <a:t>The application does not provide a plan to disseminate results or communicate to stakeholders. </a:t>
                      </a:r>
                      <a:endParaRPr lang="en-US" sz="1400" b="0">
                        <a:latin typeface="+mn-lt"/>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3618528"/>
                  </a:ext>
                </a:extLst>
              </a:tr>
              <a:tr h="1749246">
                <a:tc>
                  <a:txBody>
                    <a:bodyPr/>
                    <a:lstStyle/>
                    <a:p>
                      <a:r>
                        <a:rPr lang="en-US" sz="1400" b="0">
                          <a:latin typeface="+mn-lt"/>
                          <a:cs typeface="Calibri" panose="020F0502020204030204" pitchFamily="34" charset="0"/>
                        </a:rPr>
                        <a:t>The timeline is too ambitious.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a:solidFill>
                            <a:schemeClr val="dk1"/>
                          </a:solidFill>
                          <a:effectLst/>
                          <a:latin typeface="+mn-lt"/>
                          <a:ea typeface="+mn-ea"/>
                          <a:cs typeface="Calibri" panose="020F0502020204030204" pitchFamily="34" charset="0"/>
                        </a:rPr>
                        <a:t>The timeline in the work plan included many activities which may not be feasible given the proposed timeframe. For example, at the start of the project, training would be conducted for first time vendors selling produce at the market. By the end of the two-year project,  the applications anticipated equipment purchases to assist farmers in establishing a business to process the produce. </a:t>
                      </a:r>
                    </a:p>
                    <a:p>
                      <a:endParaRPr lang="en-US" sz="1400" b="0">
                        <a:latin typeface="+mn-lt"/>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7079337"/>
                  </a:ext>
                </a:extLst>
              </a:tr>
            </a:tbl>
          </a:graphicData>
        </a:graphic>
      </p:graphicFrame>
    </p:spTree>
    <p:extLst>
      <p:ext uri="{BB962C8B-B14F-4D97-AF65-F5344CB8AC3E}">
        <p14:creationId xmlns:p14="http://schemas.microsoft.com/office/powerpoint/2010/main" val="3944505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5084E-0E48-C61C-8C9D-C6D166D07296}"/>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6AC728D-7792-5C3E-261F-62D730A89C9C}"/>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rcRect t="47273" b="18199"/>
          <a:stretch>
            <a:fillRect/>
          </a:stretch>
        </p:blipFill>
        <p:spPr>
          <a:xfrm>
            <a:off x="0" y="1046205"/>
            <a:ext cx="12192000" cy="6314293"/>
          </a:xfrm>
          <a:prstGeom prst="rect">
            <a:avLst/>
          </a:prstGeom>
        </p:spPr>
      </p:pic>
      <p:sp>
        <p:nvSpPr>
          <p:cNvPr id="2" name="Title 1">
            <a:extLst>
              <a:ext uri="{FF2B5EF4-FFF2-40B4-BE49-F238E27FC236}">
                <a16:creationId xmlns:a16="http://schemas.microsoft.com/office/drawing/2014/main" id="{517B9DA6-7040-27DD-94D3-E74C3035699D}"/>
              </a:ext>
            </a:extLst>
          </p:cNvPr>
          <p:cNvSpPr>
            <a:spLocks noGrp="1"/>
          </p:cNvSpPr>
          <p:nvPr>
            <p:ph type="title" idx="4294967295"/>
          </p:nvPr>
        </p:nvSpPr>
        <p:spPr>
          <a:xfrm>
            <a:off x="-208794" y="3429000"/>
            <a:ext cx="12400794" cy="762786"/>
          </a:xfrm>
          <a:solidFill>
            <a:schemeClr val="bg1"/>
          </a:solidFill>
        </p:spPr>
        <p:txBody>
          <a:bodyPr>
            <a:noAutofit/>
          </a:bodyPr>
          <a:lstStyle/>
          <a:p>
            <a:pPr algn="ctr"/>
            <a:r>
              <a:rPr lang="en-US"/>
              <a:t>Evaluation Criteria</a:t>
            </a:r>
          </a:p>
        </p:txBody>
      </p:sp>
    </p:spTree>
    <p:extLst>
      <p:ext uri="{BB962C8B-B14F-4D97-AF65-F5344CB8AC3E}">
        <p14:creationId xmlns:p14="http://schemas.microsoft.com/office/powerpoint/2010/main" val="3824494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553F-8422-48FF-99AF-0E9256B483BE}"/>
              </a:ext>
            </a:extLst>
          </p:cNvPr>
          <p:cNvSpPr>
            <a:spLocks noGrp="1"/>
          </p:cNvSpPr>
          <p:nvPr>
            <p:ph type="title"/>
          </p:nvPr>
        </p:nvSpPr>
        <p:spPr>
          <a:xfrm>
            <a:off x="512275" y="1197602"/>
            <a:ext cx="10515600" cy="1325563"/>
          </a:xfrm>
        </p:spPr>
        <p:txBody>
          <a:bodyPr/>
          <a:lstStyle/>
          <a:p>
            <a:r>
              <a:rPr lang="en-US"/>
              <a:t>Agenda</a:t>
            </a:r>
          </a:p>
        </p:txBody>
      </p:sp>
      <p:sp>
        <p:nvSpPr>
          <p:cNvPr id="3" name="Content Placeholder 2">
            <a:extLst>
              <a:ext uri="{FF2B5EF4-FFF2-40B4-BE49-F238E27FC236}">
                <a16:creationId xmlns:a16="http://schemas.microsoft.com/office/drawing/2014/main" id="{B1A8D595-8C19-4539-983B-56BAC13A5FB9}"/>
              </a:ext>
            </a:extLst>
          </p:cNvPr>
          <p:cNvSpPr>
            <a:spLocks noGrp="1"/>
          </p:cNvSpPr>
          <p:nvPr>
            <p:ph sz="half" idx="1"/>
          </p:nvPr>
        </p:nvSpPr>
        <p:spPr>
          <a:xfrm>
            <a:off x="611864" y="2523165"/>
            <a:ext cx="4359442" cy="4180115"/>
          </a:xfrm>
        </p:spPr>
        <p:txBody>
          <a:bodyPr>
            <a:noAutofit/>
          </a:bodyPr>
          <a:lstStyle/>
          <a:p>
            <a:pPr marL="514350" indent="-514350">
              <a:lnSpc>
                <a:spcPct val="100000"/>
              </a:lnSpc>
              <a:spcBef>
                <a:spcPts val="0"/>
              </a:spcBef>
              <a:spcAft>
                <a:spcPts val="1800"/>
              </a:spcAft>
              <a:buAutoNum type="arabicPeriod"/>
            </a:pPr>
            <a:r>
              <a:rPr lang="en-US">
                <a:latin typeface="+mn-lt"/>
              </a:rPr>
              <a:t>Purpose</a:t>
            </a:r>
          </a:p>
          <a:p>
            <a:pPr marL="514350" indent="-514350">
              <a:lnSpc>
                <a:spcPct val="100000"/>
              </a:lnSpc>
              <a:spcBef>
                <a:spcPts val="0"/>
              </a:spcBef>
              <a:spcAft>
                <a:spcPts val="1800"/>
              </a:spcAft>
              <a:buAutoNum type="arabicPeriod"/>
            </a:pPr>
            <a:r>
              <a:rPr lang="en-US">
                <a:latin typeface="+mn-lt"/>
              </a:rPr>
              <a:t>Project Type</a:t>
            </a:r>
          </a:p>
          <a:p>
            <a:pPr marL="514350" indent="-514350">
              <a:lnSpc>
                <a:spcPct val="100000"/>
              </a:lnSpc>
              <a:spcBef>
                <a:spcPts val="0"/>
              </a:spcBef>
              <a:spcAft>
                <a:spcPts val="1800"/>
              </a:spcAft>
              <a:buAutoNum type="arabicPeriod"/>
            </a:pPr>
            <a:r>
              <a:rPr lang="en-US">
                <a:latin typeface="+mn-lt"/>
              </a:rPr>
              <a:t>Review Process</a:t>
            </a:r>
          </a:p>
          <a:p>
            <a:pPr marL="514350" indent="-514350">
              <a:lnSpc>
                <a:spcPct val="100000"/>
              </a:lnSpc>
              <a:spcBef>
                <a:spcPts val="0"/>
              </a:spcBef>
              <a:spcAft>
                <a:spcPts val="1800"/>
              </a:spcAft>
              <a:buAutoNum type="arabicPeriod"/>
            </a:pPr>
            <a:r>
              <a:rPr lang="en-US">
                <a:latin typeface="+mn-lt"/>
              </a:rPr>
              <a:t>Evaluation Criteria</a:t>
            </a:r>
          </a:p>
          <a:p>
            <a:pPr marL="514350" indent="-514350">
              <a:lnSpc>
                <a:spcPct val="100000"/>
              </a:lnSpc>
              <a:spcBef>
                <a:spcPts val="0"/>
              </a:spcBef>
              <a:spcAft>
                <a:spcPts val="1800"/>
              </a:spcAft>
              <a:buAutoNum type="arabicPeriod"/>
            </a:pPr>
            <a:r>
              <a:rPr lang="en-US">
                <a:latin typeface="+mn-lt"/>
              </a:rPr>
              <a:t>Review Timeline</a:t>
            </a:r>
          </a:p>
          <a:p>
            <a:pPr marL="514350" indent="-514350">
              <a:lnSpc>
                <a:spcPct val="100000"/>
              </a:lnSpc>
              <a:spcBef>
                <a:spcPts val="0"/>
              </a:spcBef>
              <a:spcAft>
                <a:spcPts val="1800"/>
              </a:spcAft>
              <a:buAutoNum type="arabicPeriod"/>
            </a:pPr>
            <a:r>
              <a:rPr lang="en-US">
                <a:latin typeface="+mn-lt"/>
              </a:rPr>
              <a:t>Questions</a:t>
            </a:r>
          </a:p>
          <a:p>
            <a:endParaRPr lang="en-US"/>
          </a:p>
        </p:txBody>
      </p:sp>
      <p:pic>
        <p:nvPicPr>
          <p:cNvPr id="1026" name="Picture 2">
            <a:extLst>
              <a:ext uri="{FF2B5EF4-FFF2-40B4-BE49-F238E27FC236}">
                <a16:creationId xmlns:a16="http://schemas.microsoft.com/office/drawing/2014/main" id="{F2A4D8F8-6BCD-D7E0-A87A-BF6A6C5E3652}"/>
              </a:ext>
              <a:ext uri="{C183D7F6-B498-43B3-948B-1728B52AA6E4}">
                <adec:decorative xmlns:adec="http://schemas.microsoft.com/office/drawing/2017/decorative" val="1"/>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49322"/>
          <a:stretch>
            <a:fillRect/>
          </a:stretch>
        </p:blipFill>
        <p:spPr bwMode="auto">
          <a:xfrm>
            <a:off x="4529470" y="1042883"/>
            <a:ext cx="7662530" cy="5815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533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8686" y="1087277"/>
            <a:ext cx="10515600" cy="1520538"/>
          </a:xfrm>
        </p:spPr>
        <p:txBody>
          <a:bodyPr>
            <a:normAutofit/>
          </a:bodyPr>
          <a:lstStyle/>
          <a:p>
            <a:r>
              <a:rPr lang="en-US"/>
              <a:t>Key Items to Look For</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40492" y="2508961"/>
            <a:ext cx="10515600" cy="3999820"/>
          </a:xfrm>
        </p:spPr>
        <p:txBody>
          <a:bodyPr>
            <a:normAutofit/>
          </a:bodyPr>
          <a:lstStyle/>
          <a:p>
            <a:r>
              <a:rPr lang="en-US" b="1">
                <a:solidFill>
                  <a:srgbClr val="2A5C0B"/>
                </a:solidFill>
              </a:rPr>
              <a:t>Application meets FMPP purpose and scope</a:t>
            </a:r>
          </a:p>
          <a:p>
            <a:pPr>
              <a:spcBef>
                <a:spcPts val="1800"/>
              </a:spcBef>
            </a:pPr>
            <a:r>
              <a:rPr lang="en-US" b="1">
                <a:solidFill>
                  <a:srgbClr val="2A5C0B"/>
                </a:solidFill>
              </a:rPr>
              <a:t>Applications that address more than one Project Type</a:t>
            </a:r>
          </a:p>
          <a:p>
            <a:pPr>
              <a:spcBef>
                <a:spcPts val="1800"/>
              </a:spcBef>
            </a:pPr>
            <a:r>
              <a:rPr lang="en-US" b="1">
                <a:solidFill>
                  <a:srgbClr val="2A5C0B"/>
                </a:solidFill>
              </a:rPr>
              <a:t>Inconsistencies in project budget information </a:t>
            </a:r>
          </a:p>
          <a:p>
            <a:pPr lvl="1">
              <a:buFont typeface="Wingdings" panose="05000000000000000000" pitchFamily="2" charset="2"/>
              <a:buChar char="§"/>
            </a:pPr>
            <a:r>
              <a:rPr lang="en-US">
                <a:solidFill>
                  <a:schemeClr val="tx1"/>
                </a:solidFill>
              </a:rPr>
              <a:t>Compare the budget sections of Project Narrative, SF-424 and SF 424A.</a:t>
            </a:r>
          </a:p>
          <a:p>
            <a:pPr lvl="1">
              <a:buFont typeface="Wingdings" panose="05000000000000000000" pitchFamily="2" charset="2"/>
              <a:buChar char="§"/>
            </a:pPr>
            <a:r>
              <a:rPr lang="en-US">
                <a:solidFill>
                  <a:schemeClr val="tx1"/>
                </a:solidFill>
                <a:effectLst/>
                <a:latin typeface="+mn-lt"/>
              </a:rPr>
              <a:t>Application providing less than the required 25 percent cost share. </a:t>
            </a:r>
            <a:endParaRPr lang="en-US">
              <a:solidFill>
                <a:schemeClr val="tx1"/>
              </a:solidFill>
              <a:latin typeface="+mn-lt"/>
            </a:endParaRPr>
          </a:p>
          <a:p>
            <a:pPr>
              <a:spcBef>
                <a:spcPts val="1800"/>
              </a:spcBef>
            </a:pPr>
            <a:r>
              <a:rPr lang="en-US" b="1">
                <a:solidFill>
                  <a:srgbClr val="2A5C0B"/>
                </a:solidFill>
              </a:rPr>
              <a:t>Project must benefit two or more agricultural producers</a:t>
            </a:r>
          </a:p>
          <a:p>
            <a:pPr lvl="1"/>
            <a:endParaRPr lang="en-US" b="1">
              <a:solidFill>
                <a:srgbClr val="2A5C0B"/>
              </a:solidFill>
            </a:endParaRPr>
          </a:p>
          <a:p>
            <a:pPr lvl="1"/>
            <a:endParaRPr lang="en-US" b="1">
              <a:solidFill>
                <a:srgbClr val="2A5C0B"/>
              </a:solidFill>
            </a:endParaRPr>
          </a:p>
          <a:p>
            <a:pPr lvl="1"/>
            <a:endParaRPr lang="en-US" b="1">
              <a:solidFill>
                <a:srgbClr val="2A5C0B"/>
              </a:solidFill>
            </a:endParaRPr>
          </a:p>
        </p:txBody>
      </p:sp>
    </p:spTree>
    <p:extLst>
      <p:ext uri="{BB962C8B-B14F-4D97-AF65-F5344CB8AC3E}">
        <p14:creationId xmlns:p14="http://schemas.microsoft.com/office/powerpoint/2010/main" val="1527464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0448" y="1054326"/>
            <a:ext cx="10515600" cy="1520538"/>
          </a:xfrm>
        </p:spPr>
        <p:txBody>
          <a:bodyPr>
            <a:normAutofit/>
          </a:bodyPr>
          <a:lstStyle/>
          <a:p>
            <a:r>
              <a:rPr lang="en-US"/>
              <a:t>Key Items to Look For </a:t>
            </a:r>
            <a:r>
              <a:rPr lang="en-US" sz="3200" b="0"/>
              <a:t>(continued)</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24017" y="2508961"/>
            <a:ext cx="10515600" cy="3999820"/>
          </a:xfrm>
        </p:spPr>
        <p:txBody>
          <a:bodyPr>
            <a:normAutofit/>
          </a:bodyPr>
          <a:lstStyle/>
          <a:p>
            <a:r>
              <a:rPr lang="en-US" b="1">
                <a:solidFill>
                  <a:srgbClr val="2A5C0B"/>
                </a:solidFill>
              </a:rPr>
              <a:t>Applications missing any of the required letters</a:t>
            </a:r>
          </a:p>
          <a:p>
            <a:pPr lvl="1">
              <a:buFont typeface="Wingdings" panose="05000000000000000000" pitchFamily="2" charset="2"/>
              <a:buChar char="§"/>
            </a:pPr>
            <a:r>
              <a:rPr lang="en-US">
                <a:solidFill>
                  <a:schemeClr val="tx1"/>
                </a:solidFill>
              </a:rPr>
              <a:t>Verification of cost share</a:t>
            </a:r>
          </a:p>
          <a:p>
            <a:pPr lvl="1">
              <a:buFont typeface="Wingdings" panose="05000000000000000000" pitchFamily="2" charset="2"/>
              <a:buChar char="§"/>
            </a:pPr>
            <a:r>
              <a:rPr lang="en-US">
                <a:solidFill>
                  <a:schemeClr val="tx1"/>
                </a:solidFill>
              </a:rPr>
              <a:t>Partners and Collaborators </a:t>
            </a:r>
          </a:p>
          <a:p>
            <a:pPr lvl="1">
              <a:buFont typeface="Wingdings" panose="05000000000000000000" pitchFamily="2" charset="2"/>
              <a:buChar char="§"/>
            </a:pPr>
            <a:r>
              <a:rPr lang="en-US">
                <a:solidFill>
                  <a:schemeClr val="tx1"/>
                </a:solidFill>
              </a:rPr>
              <a:t>Critical Infrastructure (if applicable based on project scope and work)</a:t>
            </a:r>
          </a:p>
          <a:p>
            <a:pPr>
              <a:spcBef>
                <a:spcPts val="3000"/>
              </a:spcBef>
            </a:pPr>
            <a:r>
              <a:rPr lang="en-US" b="1">
                <a:solidFill>
                  <a:srgbClr val="2A5C0B"/>
                </a:solidFill>
              </a:rPr>
              <a:t>Turnkey projects </a:t>
            </a:r>
          </a:p>
          <a:p>
            <a:pPr lvl="1">
              <a:buFont typeface="Wingdings" panose="05000000000000000000" pitchFamily="2" charset="2"/>
              <a:buChar char="§"/>
            </a:pPr>
            <a:r>
              <a:rPr lang="en-US">
                <a:solidFill>
                  <a:schemeClr val="tx1"/>
                </a:solidFill>
              </a:rPr>
              <a:t>Less than 3 or more than 5 objectives</a:t>
            </a:r>
          </a:p>
          <a:p>
            <a:pPr lvl="1">
              <a:buFont typeface="Wingdings" panose="05000000000000000000" pitchFamily="2" charset="2"/>
              <a:buChar char="§"/>
            </a:pPr>
            <a:r>
              <a:rPr lang="en-US">
                <a:solidFill>
                  <a:schemeClr val="tx1"/>
                </a:solidFill>
              </a:rPr>
              <a:t>Objectives other than those prescribed in the Turnkey Project Narrative form</a:t>
            </a:r>
          </a:p>
          <a:p>
            <a:pPr lvl="1"/>
            <a:endParaRPr lang="en-US" b="1">
              <a:solidFill>
                <a:srgbClr val="2A5C0B"/>
              </a:solidFill>
            </a:endParaRPr>
          </a:p>
        </p:txBody>
      </p:sp>
    </p:spTree>
    <p:extLst>
      <p:ext uri="{BB962C8B-B14F-4D97-AF65-F5344CB8AC3E}">
        <p14:creationId xmlns:p14="http://schemas.microsoft.com/office/powerpoint/2010/main" val="3783396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0448" y="1087277"/>
            <a:ext cx="10515600" cy="1520538"/>
          </a:xfrm>
        </p:spPr>
        <p:txBody>
          <a:bodyPr>
            <a:normAutofit/>
          </a:bodyPr>
          <a:lstStyle/>
          <a:p>
            <a:r>
              <a:rPr lang="en-US"/>
              <a:t>General Evaluation</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15778" y="2508961"/>
            <a:ext cx="10966621" cy="3999820"/>
          </a:xfrm>
        </p:spPr>
        <p:txBody>
          <a:bodyPr>
            <a:normAutofit/>
          </a:bodyPr>
          <a:lstStyle/>
          <a:p>
            <a:r>
              <a:rPr lang="en-US"/>
              <a:t>Show evidence of existing community support and  engagement in the narrative and through letters of  commitment and support.</a:t>
            </a:r>
          </a:p>
          <a:p>
            <a:pPr>
              <a:spcBef>
                <a:spcPts val="1800"/>
              </a:spcBef>
            </a:pPr>
            <a:r>
              <a:rPr lang="en-US"/>
              <a:t>Respond to all applicable outcomes and indicators.</a:t>
            </a:r>
          </a:p>
          <a:p>
            <a:pPr>
              <a:spcBef>
                <a:spcPts val="1800"/>
              </a:spcBef>
            </a:pPr>
            <a:r>
              <a:rPr lang="en-US"/>
              <a:t>Explain how data will be collected to report on each  applicable outcome and indicator.</a:t>
            </a:r>
          </a:p>
          <a:p>
            <a:pPr lvl="1">
              <a:buFont typeface="Wingdings" panose="05000000000000000000" pitchFamily="2" charset="2"/>
              <a:buChar char="§"/>
            </a:pPr>
            <a:r>
              <a:rPr lang="en-US">
                <a:solidFill>
                  <a:schemeClr val="tx1"/>
                </a:solidFill>
              </a:rPr>
              <a:t>Note: Because O&amp;I are predefined for Turnkey applications, they are not required to provide an explanation for data collection.</a:t>
            </a:r>
          </a:p>
          <a:p>
            <a:pPr lvl="1"/>
            <a:endParaRPr lang="en-US" b="1">
              <a:solidFill>
                <a:srgbClr val="2A5C0B"/>
              </a:solidFill>
            </a:endParaRPr>
          </a:p>
        </p:txBody>
      </p:sp>
    </p:spTree>
    <p:extLst>
      <p:ext uri="{BB962C8B-B14F-4D97-AF65-F5344CB8AC3E}">
        <p14:creationId xmlns:p14="http://schemas.microsoft.com/office/powerpoint/2010/main" val="2700641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9" descr="Pie chart showing scoring distribution for CB and CTA project types.">
            <a:extLst>
              <a:ext uri="{FF2B5EF4-FFF2-40B4-BE49-F238E27FC236}">
                <a16:creationId xmlns:a16="http://schemas.microsoft.com/office/drawing/2014/main" id="{0AF18BF5-099E-BB14-D7BD-24408FD31007}"/>
              </a:ext>
            </a:extLst>
          </p:cNvPr>
          <p:cNvGraphicFramePr>
            <a:graphicFrameLocks/>
          </p:cNvGraphicFramePr>
          <p:nvPr/>
        </p:nvGraphicFramePr>
        <p:xfrm>
          <a:off x="3148550" y="1407191"/>
          <a:ext cx="10870338" cy="51005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6219" y="1350627"/>
            <a:ext cx="5985164" cy="3091739"/>
          </a:xfrm>
        </p:spPr>
        <p:txBody>
          <a:bodyPr>
            <a:noAutofit/>
          </a:bodyPr>
          <a:lstStyle/>
          <a:p>
            <a:r>
              <a:rPr lang="en-US"/>
              <a:t>Capacity Building &amp; </a:t>
            </a:r>
            <a:br>
              <a:rPr lang="en-US"/>
            </a:br>
            <a:r>
              <a:rPr lang="en-US"/>
              <a:t>CTA Scoring Breakdown</a:t>
            </a:r>
          </a:p>
        </p:txBody>
      </p:sp>
    </p:spTree>
    <p:extLst>
      <p:ext uri="{BB962C8B-B14F-4D97-AF65-F5344CB8AC3E}">
        <p14:creationId xmlns:p14="http://schemas.microsoft.com/office/powerpoint/2010/main" val="2276893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24560" y="1772239"/>
            <a:ext cx="5655197" cy="1529830"/>
          </a:xfrm>
        </p:spPr>
        <p:txBody>
          <a:bodyPr>
            <a:noAutofit/>
          </a:bodyPr>
          <a:lstStyle/>
          <a:p>
            <a:r>
              <a:rPr lang="en-US"/>
              <a:t>Turnkey Scoring Breakdown</a:t>
            </a:r>
          </a:p>
        </p:txBody>
      </p:sp>
      <p:graphicFrame>
        <p:nvGraphicFramePr>
          <p:cNvPr id="6" name="Content Placeholder 9" descr="Pie chart showing scoring breakdown for Turnkey project types.">
            <a:extLst>
              <a:ext uri="{FF2B5EF4-FFF2-40B4-BE49-F238E27FC236}">
                <a16:creationId xmlns:a16="http://schemas.microsoft.com/office/drawing/2014/main" id="{0AF18BF5-099E-BB14-D7BD-24408FD31007}"/>
              </a:ext>
            </a:extLst>
          </p:cNvPr>
          <p:cNvGraphicFramePr>
            <a:graphicFrameLocks/>
          </p:cNvGraphicFramePr>
          <p:nvPr/>
        </p:nvGraphicFramePr>
        <p:xfrm>
          <a:off x="2117806" y="1110204"/>
          <a:ext cx="12249873" cy="57477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5937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36542" y="988421"/>
            <a:ext cx="10515600" cy="1520538"/>
          </a:xfrm>
        </p:spPr>
        <p:txBody>
          <a:bodyPr>
            <a:normAutofit/>
          </a:bodyPr>
          <a:lstStyle/>
          <a:p>
            <a:r>
              <a:rPr lang="en-US"/>
              <a:t>Alignment and Intent (25 pts)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11956" y="2167712"/>
            <a:ext cx="11303524" cy="5977041"/>
          </a:xfrm>
        </p:spPr>
        <p:txBody>
          <a:bodyPr>
            <a:noAutofit/>
          </a:bodyPr>
          <a:lstStyle/>
          <a:p>
            <a:r>
              <a:rPr lang="en-US" sz="2500"/>
              <a:t>Do proposed project goals and objective align with the  purpose of FMPP as stated in the RFA?</a:t>
            </a:r>
          </a:p>
          <a:p>
            <a:r>
              <a:rPr lang="en-US" sz="2500"/>
              <a:t>Does the proposal have a clear and concise description of the specific issue,  problem, or need and objectives for the project?</a:t>
            </a:r>
          </a:p>
          <a:p>
            <a:r>
              <a:rPr lang="en-US" sz="2500"/>
              <a:t>Does the proposal describe who the intended beneficiaries are and how they  will benefit including the number of beneficiaries? </a:t>
            </a:r>
          </a:p>
          <a:p>
            <a:pPr lvl="1">
              <a:buFont typeface="Wingdings" panose="05000000000000000000" pitchFamily="2" charset="2"/>
              <a:buChar char="§"/>
            </a:pPr>
            <a:r>
              <a:rPr lang="en-US" sz="2200"/>
              <a:t>Specifically, does the  project focus on the benefits to farm and ranch operations serving local  markets?</a:t>
            </a:r>
          </a:p>
          <a:p>
            <a:r>
              <a:rPr lang="en-US" sz="2500"/>
              <a:t>Does the proposal describe the project’s proposed geographic focus area and why it is the most appropriate place to conduct project activities?</a:t>
            </a:r>
          </a:p>
          <a:p>
            <a:r>
              <a:rPr lang="en-US" sz="2500"/>
              <a:t>Does the application comply with all written instructions and requirements described within the RFA and Project Narrative Template?</a:t>
            </a:r>
          </a:p>
        </p:txBody>
      </p:sp>
    </p:spTree>
    <p:extLst>
      <p:ext uri="{BB962C8B-B14F-4D97-AF65-F5344CB8AC3E}">
        <p14:creationId xmlns:p14="http://schemas.microsoft.com/office/powerpoint/2010/main" val="406214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31043" y="1092118"/>
            <a:ext cx="10515600" cy="1520538"/>
          </a:xfrm>
        </p:spPr>
        <p:txBody>
          <a:bodyPr>
            <a:normAutofit/>
          </a:bodyPr>
          <a:lstStyle/>
          <a:p>
            <a:r>
              <a:rPr lang="en-US"/>
              <a:t>Technical Merit (25 pts)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21382" y="2508961"/>
            <a:ext cx="10964159" cy="3999820"/>
          </a:xfrm>
        </p:spPr>
        <p:txBody>
          <a:bodyPr>
            <a:noAutofit/>
          </a:bodyPr>
          <a:lstStyle/>
          <a:p>
            <a:pPr>
              <a:spcBef>
                <a:spcPts val="1800"/>
              </a:spcBef>
            </a:pPr>
            <a:r>
              <a:rPr lang="en-US"/>
              <a:t>Does the application present a clear, well-conceived, and overall suitable work plan for fulfilling the goals and objectives of the proposed project?</a:t>
            </a:r>
          </a:p>
          <a:p>
            <a:pPr>
              <a:spcBef>
                <a:spcPts val="1800"/>
              </a:spcBef>
            </a:pPr>
            <a:r>
              <a:rPr lang="en-US"/>
              <a:t>Does the application present a realistic schedule for implementing the proposed project during the award project period?</a:t>
            </a:r>
          </a:p>
          <a:p>
            <a:pPr>
              <a:spcBef>
                <a:spcPts val="1800"/>
              </a:spcBef>
            </a:pPr>
            <a:r>
              <a:rPr lang="en-US"/>
              <a:t>If the applicant has been funded by FMPP previously, have those project outcomes and lessons learned been incorporated into the current proposed project?</a:t>
            </a:r>
          </a:p>
        </p:txBody>
      </p:sp>
    </p:spTree>
    <p:extLst>
      <p:ext uri="{BB962C8B-B14F-4D97-AF65-F5344CB8AC3E}">
        <p14:creationId xmlns:p14="http://schemas.microsoft.com/office/powerpoint/2010/main" val="3553003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36542" y="1092118"/>
            <a:ext cx="10515600" cy="1520538"/>
          </a:xfrm>
        </p:spPr>
        <p:txBody>
          <a:bodyPr>
            <a:normAutofit/>
          </a:bodyPr>
          <a:lstStyle/>
          <a:p>
            <a:r>
              <a:rPr lang="en-US"/>
              <a:t>Achievability (15 pts)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30811" y="2508961"/>
            <a:ext cx="10515600" cy="3999820"/>
          </a:xfrm>
        </p:spPr>
        <p:txBody>
          <a:bodyPr>
            <a:normAutofit/>
          </a:bodyPr>
          <a:lstStyle/>
          <a:p>
            <a:pPr>
              <a:spcBef>
                <a:spcPts val="1800"/>
              </a:spcBef>
            </a:pPr>
            <a:r>
              <a:rPr lang="en-US"/>
              <a:t>Are the proposed outcomes and indicator(s) appropriate for the scale and scope of the project?</a:t>
            </a:r>
          </a:p>
          <a:p>
            <a:pPr>
              <a:spcBef>
                <a:spcPts val="1800"/>
              </a:spcBef>
            </a:pPr>
            <a:r>
              <a:rPr lang="en-US"/>
              <a:t>Can the proposed project can be easily adapted to other regions, communities, or agricultural systems?</a:t>
            </a:r>
          </a:p>
          <a:p>
            <a:pPr>
              <a:spcBef>
                <a:spcPts val="1800"/>
              </a:spcBef>
            </a:pPr>
            <a:r>
              <a:rPr lang="en-US"/>
              <a:t>Does the application provide a comprehensive plan to distribute the project’s results?</a:t>
            </a:r>
          </a:p>
        </p:txBody>
      </p:sp>
    </p:spTree>
    <p:extLst>
      <p:ext uri="{BB962C8B-B14F-4D97-AF65-F5344CB8AC3E}">
        <p14:creationId xmlns:p14="http://schemas.microsoft.com/office/powerpoint/2010/main" val="3851027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7689" y="1073264"/>
            <a:ext cx="10515600" cy="1520538"/>
          </a:xfrm>
        </p:spPr>
        <p:txBody>
          <a:bodyPr>
            <a:normAutofit/>
          </a:bodyPr>
          <a:lstStyle/>
          <a:p>
            <a:r>
              <a:rPr lang="en-US"/>
              <a:t>Expertise and Partners (20 pts)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593103" y="2508961"/>
            <a:ext cx="10973586" cy="3999820"/>
          </a:xfrm>
        </p:spPr>
        <p:txBody>
          <a:bodyPr>
            <a:normAutofit lnSpcReduction="10000"/>
          </a:bodyPr>
          <a:lstStyle/>
          <a:p>
            <a:pPr>
              <a:spcBef>
                <a:spcPts val="1800"/>
              </a:spcBef>
            </a:pPr>
            <a:r>
              <a:rPr lang="en-US"/>
              <a:t>Does the project team (applicant, partners, collaborators) exhibit substantial, effective, diverse and strong qualifications necessary to accomplish the project?</a:t>
            </a:r>
          </a:p>
          <a:p>
            <a:pPr>
              <a:spcBef>
                <a:spcPts val="1800"/>
              </a:spcBef>
            </a:pPr>
            <a:r>
              <a:rPr lang="en-US"/>
              <a:t>Does the application describe plans for coordination, communication, and data sharing and reporting? </a:t>
            </a:r>
          </a:p>
          <a:p>
            <a:pPr>
              <a:spcBef>
                <a:spcPts val="1800"/>
              </a:spcBef>
            </a:pPr>
            <a:r>
              <a:rPr lang="en-US"/>
              <a:t>Does the application describe a commitment to collaboration and engagement among partners?</a:t>
            </a:r>
          </a:p>
          <a:p>
            <a:pPr>
              <a:spcBef>
                <a:spcPts val="1800"/>
              </a:spcBef>
            </a:pPr>
            <a:r>
              <a:rPr lang="en-US"/>
              <a:t>Does the application describe how the project will be sustained beyond the project’s period of performance?</a:t>
            </a:r>
          </a:p>
        </p:txBody>
      </p:sp>
    </p:spTree>
    <p:extLst>
      <p:ext uri="{BB962C8B-B14F-4D97-AF65-F5344CB8AC3E}">
        <p14:creationId xmlns:p14="http://schemas.microsoft.com/office/powerpoint/2010/main" val="1743130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4939" y="1086935"/>
            <a:ext cx="11768188" cy="1520538"/>
          </a:xfrm>
        </p:spPr>
        <p:txBody>
          <a:bodyPr>
            <a:normAutofit/>
          </a:bodyPr>
          <a:lstStyle/>
          <a:p>
            <a:r>
              <a:rPr lang="en-US"/>
              <a:t>Fiscal Plan and Resources (15 pts)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30809" y="2525935"/>
            <a:ext cx="11046252" cy="4443575"/>
          </a:xfrm>
        </p:spPr>
        <p:txBody>
          <a:bodyPr>
            <a:normAutofit/>
          </a:bodyPr>
          <a:lstStyle/>
          <a:p>
            <a:r>
              <a:rPr lang="en-US"/>
              <a:t>Does the application budget narrative section provide a clear, detailed, narrative description for each budget line item?</a:t>
            </a:r>
          </a:p>
          <a:p>
            <a:pPr>
              <a:spcBef>
                <a:spcPts val="1800"/>
              </a:spcBef>
            </a:pPr>
            <a:r>
              <a:rPr lang="en-US"/>
              <a:t>Does the application provide evidence that critical resources and infrastructure that are necessary for the project in place?</a:t>
            </a:r>
          </a:p>
          <a:p>
            <a:pPr>
              <a:spcBef>
                <a:spcPts val="1800"/>
              </a:spcBef>
            </a:pPr>
            <a:r>
              <a:rPr lang="en-US"/>
              <a:t>Does the application demonstrate that partners’ or collaborators’ contribution of non-Federal cash resources or in-kind contributions are available and obtainable?</a:t>
            </a:r>
          </a:p>
          <a:p>
            <a:pPr lvl="1">
              <a:buFont typeface="Wingdings" panose="05000000000000000000" pitchFamily="2" charset="2"/>
              <a:buChar char="§"/>
            </a:pPr>
            <a:r>
              <a:rPr lang="en-US"/>
              <a:t> As evidenced through the submitted Match Verification letters.</a:t>
            </a:r>
          </a:p>
        </p:txBody>
      </p:sp>
    </p:spTree>
    <p:extLst>
      <p:ext uri="{BB962C8B-B14F-4D97-AF65-F5344CB8AC3E}">
        <p14:creationId xmlns:p14="http://schemas.microsoft.com/office/powerpoint/2010/main" val="3048751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354A-9DDE-4A1F-A0E0-04BA6FA6478F}"/>
              </a:ext>
            </a:extLst>
          </p:cNvPr>
          <p:cNvSpPr>
            <a:spLocks noGrp="1"/>
          </p:cNvSpPr>
          <p:nvPr>
            <p:ph type="title"/>
          </p:nvPr>
        </p:nvSpPr>
        <p:spPr>
          <a:xfrm>
            <a:off x="504825" y="1097280"/>
            <a:ext cx="7315200" cy="1520538"/>
          </a:xfrm>
        </p:spPr>
        <p:txBody>
          <a:bodyPr/>
          <a:lstStyle/>
          <a:p>
            <a:r>
              <a:rPr lang="en-US"/>
              <a:t>Program Purpose</a:t>
            </a:r>
          </a:p>
        </p:txBody>
      </p:sp>
      <p:sp>
        <p:nvSpPr>
          <p:cNvPr id="3" name="Content Placeholder 2">
            <a:extLst>
              <a:ext uri="{FF2B5EF4-FFF2-40B4-BE49-F238E27FC236}">
                <a16:creationId xmlns:a16="http://schemas.microsoft.com/office/drawing/2014/main" id="{DC250645-767A-41D9-8453-84A9EBDC3516}"/>
              </a:ext>
            </a:extLst>
          </p:cNvPr>
          <p:cNvSpPr>
            <a:spLocks noGrp="1"/>
          </p:cNvSpPr>
          <p:nvPr>
            <p:ph idx="1"/>
          </p:nvPr>
        </p:nvSpPr>
        <p:spPr>
          <a:xfrm>
            <a:off x="600075" y="2509157"/>
            <a:ext cx="10515600" cy="2601006"/>
          </a:xfrm>
        </p:spPr>
        <p:txBody>
          <a:bodyPr/>
          <a:lstStyle/>
          <a:p>
            <a:r>
              <a:rPr lang="en-US"/>
              <a:t>To increase domestic consumption of and access to locally and regionally produced agricultural products; and</a:t>
            </a:r>
          </a:p>
          <a:p>
            <a:pPr>
              <a:spcBef>
                <a:spcPts val="3600"/>
              </a:spcBef>
            </a:pPr>
            <a:r>
              <a:rPr lang="en-US"/>
              <a:t>Develop new market opportunities for farm and ranch operations serving local markets.</a:t>
            </a:r>
          </a:p>
          <a:p>
            <a:endParaRPr lang="en-US"/>
          </a:p>
        </p:txBody>
      </p:sp>
    </p:spTree>
    <p:extLst>
      <p:ext uri="{BB962C8B-B14F-4D97-AF65-F5344CB8AC3E}">
        <p14:creationId xmlns:p14="http://schemas.microsoft.com/office/powerpoint/2010/main" val="293895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498834" y="1082691"/>
            <a:ext cx="10515600" cy="1520538"/>
          </a:xfrm>
        </p:spPr>
        <p:txBody>
          <a:bodyPr>
            <a:normAutofit/>
          </a:bodyPr>
          <a:lstStyle/>
          <a:p>
            <a:r>
              <a:rPr lang="en-US"/>
              <a:t>Cost Allowability</a:t>
            </a:r>
          </a:p>
        </p:txBody>
      </p:sp>
      <p:graphicFrame>
        <p:nvGraphicFramePr>
          <p:cNvPr id="7" name="Table 7">
            <a:extLst>
              <a:ext uri="{FF2B5EF4-FFF2-40B4-BE49-F238E27FC236}">
                <a16:creationId xmlns:a16="http://schemas.microsoft.com/office/drawing/2014/main" id="{CB550ADA-ED63-62A8-8865-735690211164}"/>
              </a:ext>
            </a:extLst>
          </p:cNvPr>
          <p:cNvGraphicFramePr>
            <a:graphicFrameLocks noGrp="1"/>
          </p:cNvGraphicFramePr>
          <p:nvPr>
            <p:ph idx="1"/>
          </p:nvPr>
        </p:nvGraphicFramePr>
        <p:xfrm>
          <a:off x="593103" y="2508961"/>
          <a:ext cx="10973586" cy="2833697"/>
        </p:xfrm>
        <a:graphic>
          <a:graphicData uri="http://schemas.openxmlformats.org/drawingml/2006/table">
            <a:tbl>
              <a:tblPr firstRow="1" bandRow="1">
                <a:tableStyleId>{5C22544A-7EE6-4342-B048-85BDC9FD1C3A}</a:tableStyleId>
              </a:tblPr>
              <a:tblGrid>
                <a:gridCol w="4794559">
                  <a:extLst>
                    <a:ext uri="{9D8B030D-6E8A-4147-A177-3AD203B41FA5}">
                      <a16:colId xmlns:a16="http://schemas.microsoft.com/office/drawing/2014/main" val="453701307"/>
                    </a:ext>
                  </a:extLst>
                </a:gridCol>
                <a:gridCol w="6179027">
                  <a:extLst>
                    <a:ext uri="{9D8B030D-6E8A-4147-A177-3AD203B41FA5}">
                      <a16:colId xmlns:a16="http://schemas.microsoft.com/office/drawing/2014/main" val="2937174074"/>
                    </a:ext>
                  </a:extLst>
                </a:gridCol>
              </a:tblGrid>
              <a:tr h="443061">
                <a:tc>
                  <a:txBody>
                    <a:bodyPr/>
                    <a:lstStyle/>
                    <a:p>
                      <a:pPr algn="ctr"/>
                      <a:r>
                        <a:rPr lang="en-US" sz="2000"/>
                        <a:t>Allowable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5F51"/>
                    </a:solidFill>
                  </a:tcPr>
                </a:tc>
                <a:tc>
                  <a:txBody>
                    <a:bodyPr/>
                    <a:lstStyle/>
                    <a:p>
                      <a:pPr algn="ctr"/>
                      <a:r>
                        <a:rPr lang="en-US" sz="2000"/>
                        <a:t>Unallowable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5F51"/>
                    </a:solidFill>
                  </a:tcPr>
                </a:tc>
                <a:extLst>
                  <a:ext uri="{0D108BD9-81ED-4DB2-BD59-A6C34878D82A}">
                    <a16:rowId xmlns:a16="http://schemas.microsoft.com/office/drawing/2014/main" val="3330781198"/>
                  </a:ext>
                </a:extLst>
              </a:tr>
              <a:tr h="597659">
                <a:tc>
                  <a:txBody>
                    <a:bodyPr/>
                    <a:lstStyle/>
                    <a:p>
                      <a:r>
                        <a:rPr lang="en-US" sz="1400"/>
                        <a:t>Salaries/Fringe and Benefits/Travel</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400"/>
                        <a:t>Building and Construction</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6418609"/>
                  </a:ext>
                </a:extLst>
              </a:tr>
              <a:tr h="597659">
                <a:tc>
                  <a:txBody>
                    <a:bodyPr/>
                    <a:lstStyle/>
                    <a:p>
                      <a:r>
                        <a:rPr lang="en-US" sz="1400"/>
                        <a:t>Marketing and Advertising</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a:t>Purchase of food (for consumption or donation) or Electronic Benefit Transfer (EBT) equipment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3618528"/>
                  </a:ext>
                </a:extLst>
              </a:tr>
              <a:tr h="597659">
                <a:tc>
                  <a:txBody>
                    <a:bodyPr/>
                    <a:lstStyle/>
                    <a:p>
                      <a:r>
                        <a:rPr lang="en-US" sz="1400"/>
                        <a:t>Materials and Supplies</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t>Items (supplies, materials, equipment, etc.) related to agricultural production – i.e. growing crops or raising livestock.</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7079337"/>
                  </a:ext>
                </a:extLst>
              </a:tr>
              <a:tr h="597659">
                <a:tc>
                  <a:txBody>
                    <a:bodyPr/>
                    <a:lstStyle/>
                    <a:p>
                      <a:r>
                        <a:rPr lang="en-US" sz="1400"/>
                        <a:t>Special Purpose and Food Safety Equipment </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t>Fundraising and Lobbying</a:t>
                      </a: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514297"/>
                  </a:ext>
                </a:extLst>
              </a:tr>
            </a:tbl>
          </a:graphicData>
        </a:graphic>
      </p:graphicFrame>
    </p:spTree>
    <p:extLst>
      <p:ext uri="{BB962C8B-B14F-4D97-AF65-F5344CB8AC3E}">
        <p14:creationId xmlns:p14="http://schemas.microsoft.com/office/powerpoint/2010/main" val="1240074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DDB5B-9636-38B6-A7A7-C28CAE40676D}"/>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B63C6C8F-805D-C1D0-AADB-B92E78DE4044}"/>
              </a:ext>
              <a:ext uri="{C183D7F6-B498-43B3-948B-1728B52AA6E4}">
                <adec:decorative xmlns:adec="http://schemas.microsoft.com/office/drawing/2017/decorative" val="1"/>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2587" t="15174" b="1842"/>
          <a:stretch>
            <a:fillRect/>
          </a:stretch>
        </p:blipFill>
        <p:spPr bwMode="auto">
          <a:xfrm>
            <a:off x="-208794" y="1036690"/>
            <a:ext cx="12400794" cy="70703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6948F64-4FDB-82EF-6FA6-2EDBE79A8862}"/>
              </a:ext>
            </a:extLst>
          </p:cNvPr>
          <p:cNvSpPr>
            <a:spLocks noGrp="1"/>
          </p:cNvSpPr>
          <p:nvPr>
            <p:ph type="title" idx="4294967295"/>
          </p:nvPr>
        </p:nvSpPr>
        <p:spPr>
          <a:xfrm>
            <a:off x="-208794" y="3429000"/>
            <a:ext cx="12400794" cy="762786"/>
          </a:xfrm>
          <a:solidFill>
            <a:schemeClr val="bg1"/>
          </a:solidFill>
        </p:spPr>
        <p:txBody>
          <a:bodyPr>
            <a:noAutofit/>
          </a:bodyPr>
          <a:lstStyle/>
          <a:p>
            <a:pPr algn="ctr"/>
            <a:r>
              <a:rPr lang="en-US"/>
              <a:t>Reviewer Timeline</a:t>
            </a:r>
          </a:p>
        </p:txBody>
      </p:sp>
    </p:spTree>
    <p:extLst>
      <p:ext uri="{BB962C8B-B14F-4D97-AF65-F5344CB8AC3E}">
        <p14:creationId xmlns:p14="http://schemas.microsoft.com/office/powerpoint/2010/main" val="1072718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7689" y="1092118"/>
            <a:ext cx="10515600" cy="1520538"/>
          </a:xfrm>
        </p:spPr>
        <p:txBody>
          <a:bodyPr>
            <a:normAutofit/>
          </a:bodyPr>
          <a:lstStyle/>
          <a:p>
            <a:r>
              <a:rPr lang="en-US"/>
              <a:t>Review Timeline</a:t>
            </a:r>
          </a:p>
        </p:txBody>
      </p:sp>
      <p:graphicFrame>
        <p:nvGraphicFramePr>
          <p:cNvPr id="6" name="Table 7">
            <a:extLst>
              <a:ext uri="{FF2B5EF4-FFF2-40B4-BE49-F238E27FC236}">
                <a16:creationId xmlns:a16="http://schemas.microsoft.com/office/drawing/2014/main" id="{F358D07A-A489-4AA7-2CC3-BE56B21F68A0}"/>
              </a:ext>
            </a:extLst>
          </p:cNvPr>
          <p:cNvGraphicFramePr>
            <a:graphicFrameLocks/>
          </p:cNvGraphicFramePr>
          <p:nvPr/>
        </p:nvGraphicFramePr>
        <p:xfrm>
          <a:off x="611956" y="2508961"/>
          <a:ext cx="10532165" cy="3807557"/>
        </p:xfrm>
        <a:graphic>
          <a:graphicData uri="http://schemas.openxmlformats.org/drawingml/2006/table">
            <a:tbl>
              <a:tblPr firstRow="1" bandRow="1">
                <a:tableStyleId>{5C22544A-7EE6-4342-B048-85BDC9FD1C3A}</a:tableStyleId>
              </a:tblPr>
              <a:tblGrid>
                <a:gridCol w="8176591">
                  <a:extLst>
                    <a:ext uri="{9D8B030D-6E8A-4147-A177-3AD203B41FA5}">
                      <a16:colId xmlns:a16="http://schemas.microsoft.com/office/drawing/2014/main" val="453701307"/>
                    </a:ext>
                  </a:extLst>
                </a:gridCol>
                <a:gridCol w="2355574">
                  <a:extLst>
                    <a:ext uri="{9D8B030D-6E8A-4147-A177-3AD203B41FA5}">
                      <a16:colId xmlns:a16="http://schemas.microsoft.com/office/drawing/2014/main" val="2937174074"/>
                    </a:ext>
                  </a:extLst>
                </a:gridCol>
              </a:tblGrid>
              <a:tr h="515717">
                <a:tc>
                  <a:txBody>
                    <a:bodyPr/>
                    <a:lstStyle/>
                    <a:p>
                      <a:pPr algn="ctr"/>
                      <a:r>
                        <a:rPr lang="en-US" sz="2000"/>
                        <a:t>Activity</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455F51"/>
                    </a:solidFill>
                  </a:tcPr>
                </a:tc>
                <a:tc>
                  <a:txBody>
                    <a:bodyPr/>
                    <a:lstStyle/>
                    <a:p>
                      <a:pPr algn="ctr"/>
                      <a:r>
                        <a:rPr lang="en-US" sz="2000"/>
                        <a:t>Dates</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455F51"/>
                    </a:solidFill>
                  </a:tcPr>
                </a:tc>
                <a:extLst>
                  <a:ext uri="{0D108BD9-81ED-4DB2-BD59-A6C34878D82A}">
                    <a16:rowId xmlns:a16="http://schemas.microsoft.com/office/drawing/2014/main" val="3330781198"/>
                  </a:ext>
                </a:extLst>
              </a:tr>
              <a:tr h="365760">
                <a:tc>
                  <a:txBody>
                    <a:bodyPr/>
                    <a:lstStyle/>
                    <a:p>
                      <a:r>
                        <a:rPr lang="en-US" sz="1400"/>
                        <a:t>ARM Opens</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400"/>
                        <a:t>8/7/25</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9053639"/>
                  </a:ext>
                </a:extLst>
              </a:tr>
              <a:tr h="365760">
                <a:tc>
                  <a:txBody>
                    <a:bodyPr/>
                    <a:lstStyle/>
                    <a:p>
                      <a:r>
                        <a:rPr lang="en-US" sz="1400"/>
                        <a:t>All Reviewers review, score and provide comments on Applications 1 - 3</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a:t>8/12/25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6418609"/>
                  </a:ext>
                </a:extLst>
              </a:tr>
              <a:tr h="365760">
                <a:tc>
                  <a:txBody>
                    <a:bodyPr/>
                    <a:lstStyle/>
                    <a:p>
                      <a:r>
                        <a:rPr lang="en-US" sz="1400"/>
                        <a:t>Panel Chair submits Panel Summary Reports for Applications 1 - 3</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a:t>8/14/25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0898358"/>
                  </a:ext>
                </a:extLst>
              </a:tr>
              <a:tr h="365760">
                <a:tc>
                  <a:txBody>
                    <a:bodyPr/>
                    <a:lstStyle/>
                    <a:p>
                      <a:r>
                        <a:rPr lang="en-US" sz="1400"/>
                        <a:t>All Reviewers review, score and provide comments on Applications 4 - 6</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a:t>8/18/25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361852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Panel Chair submits Panel Summary Reports for Applications 4 - 6</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a:t>8/20/25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9128005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All Reviewers review, score and provide comments on Applications 7 &amp; 8</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a:t>8/20/25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6589643"/>
                  </a:ext>
                </a:extLst>
              </a:tr>
              <a:tr h="365760">
                <a:tc>
                  <a:txBody>
                    <a:bodyPr/>
                    <a:lstStyle/>
                    <a:p>
                      <a:r>
                        <a:rPr lang="en-US" sz="1400"/>
                        <a:t>Panel Chair submits Panel Summary Reports for Applications 7 &amp; 8</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a:t>8/22/25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7079337"/>
                  </a:ext>
                </a:extLst>
              </a:tr>
              <a:tr h="365760">
                <a:tc>
                  <a:txBody>
                    <a:bodyPr/>
                    <a:lstStyle/>
                    <a:p>
                      <a:r>
                        <a:rPr lang="en-US" sz="1400"/>
                        <a:t>Deadline to Re-visit and Re-submit all Recommended Edits</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a:t>8/27/25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9255612"/>
                  </a:ext>
                </a:extLst>
              </a:tr>
              <a:tr h="365760">
                <a:tc>
                  <a:txBody>
                    <a:bodyPr/>
                    <a:lstStyle/>
                    <a:p>
                      <a:r>
                        <a:rPr lang="en-US" sz="1400"/>
                        <a:t>ARM Closes</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8/28/25</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5638105"/>
                  </a:ext>
                </a:extLst>
              </a:tr>
            </a:tbl>
          </a:graphicData>
        </a:graphic>
      </p:graphicFrame>
    </p:spTree>
    <p:extLst>
      <p:ext uri="{BB962C8B-B14F-4D97-AF65-F5344CB8AC3E}">
        <p14:creationId xmlns:p14="http://schemas.microsoft.com/office/powerpoint/2010/main" val="1067916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36542" y="1092566"/>
            <a:ext cx="10515600" cy="1520538"/>
          </a:xfrm>
        </p:spPr>
        <p:txBody>
          <a:bodyPr/>
          <a:lstStyle/>
          <a:p>
            <a:r>
              <a:rPr lang="en-US"/>
              <a:t>Contact Information</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425384" y="2508340"/>
            <a:ext cx="11341232" cy="3942735"/>
          </a:xfrm>
        </p:spPr>
        <p:txBody>
          <a:bodyPr>
            <a:normAutofit fontScale="92500" lnSpcReduction="10000"/>
          </a:bodyPr>
          <a:lstStyle/>
          <a:p>
            <a:pPr marL="0" indent="0" algn="ctr">
              <a:buNone/>
            </a:pPr>
            <a:r>
              <a:rPr lang="en-US" sz="3000" b="0"/>
              <a:t>Grant review logistical support-related questions and technical assistance:</a:t>
            </a:r>
          </a:p>
          <a:p>
            <a:pPr marL="0" indent="0" algn="ctr">
              <a:buNone/>
            </a:pPr>
            <a:r>
              <a:rPr lang="en-US" sz="3000" b="0">
                <a:hlinkClick r:id="rId3"/>
              </a:rPr>
              <a:t>FMLFPPReview@grantreview.org</a:t>
            </a:r>
            <a:r>
              <a:rPr lang="en-US" sz="3000" b="0"/>
              <a:t>  </a:t>
            </a:r>
          </a:p>
          <a:p>
            <a:pPr marL="0" indent="0" algn="ctr">
              <a:buNone/>
            </a:pPr>
            <a:endParaRPr lang="en-US" sz="3000" b="0"/>
          </a:p>
          <a:p>
            <a:pPr marL="0" indent="0" algn="ctr">
              <a:buNone/>
            </a:pPr>
            <a:r>
              <a:rPr lang="en-US" sz="3000" b="0"/>
              <a:t>Issues with entering and managing information in the ARM system:</a:t>
            </a:r>
          </a:p>
          <a:p>
            <a:pPr marL="0" indent="0" algn="ctr">
              <a:buNone/>
            </a:pPr>
            <a:r>
              <a:rPr lang="en-US" sz="3000" b="0">
                <a:hlinkClick r:id="rId4"/>
              </a:rPr>
              <a:t>Reviews@grantsolutions.gov</a:t>
            </a:r>
            <a:endParaRPr lang="en-US" sz="3000" b="0"/>
          </a:p>
          <a:p>
            <a:pPr marL="0" indent="0" algn="ctr">
              <a:buNone/>
            </a:pPr>
            <a:r>
              <a:rPr lang="en-US" sz="3000" b="0"/>
              <a:t> </a:t>
            </a:r>
          </a:p>
          <a:p>
            <a:pPr marL="0" indent="0" algn="ctr">
              <a:buNone/>
            </a:pPr>
            <a:r>
              <a:rPr lang="en-US" sz="3000" b="0"/>
              <a:t>Assistance on all </a:t>
            </a:r>
            <a:r>
              <a:rPr lang="en-US" sz="3000" b="0" err="1"/>
              <a:t>GrantSolutions</a:t>
            </a:r>
            <a:r>
              <a:rPr lang="en-US" sz="3000" b="0"/>
              <a:t> products and services:</a:t>
            </a:r>
          </a:p>
          <a:p>
            <a:pPr marL="0" indent="0" algn="ctr">
              <a:buNone/>
            </a:pPr>
            <a:r>
              <a:rPr lang="en-US" sz="3000" b="0">
                <a:hlinkClick r:id="rId5"/>
              </a:rPr>
              <a:t>help@grantsolutions.gov</a:t>
            </a:r>
            <a:endParaRPr lang="en-US" sz="3000" b="0"/>
          </a:p>
          <a:p>
            <a:pPr marL="0" indent="0" algn="ctr">
              <a:buNone/>
            </a:pPr>
            <a:endParaRPr lang="en-US"/>
          </a:p>
          <a:p>
            <a:pPr marL="0" indent="0" algn="ctr">
              <a:buNone/>
            </a:pPr>
            <a:endParaRPr lang="en-US"/>
          </a:p>
        </p:txBody>
      </p:sp>
    </p:spTree>
    <p:extLst>
      <p:ext uri="{BB962C8B-B14F-4D97-AF65-F5344CB8AC3E}">
        <p14:creationId xmlns:p14="http://schemas.microsoft.com/office/powerpoint/2010/main" val="3123105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DC55F-6506-CDC8-08FE-B214FD24928A}"/>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3E00C60-D9FF-7C7D-5457-A2424BF68BD6}"/>
              </a:ext>
              <a:ext uri="{C183D7F6-B498-43B3-948B-1728B52AA6E4}">
                <adec:decorative xmlns:adec="http://schemas.microsoft.com/office/drawing/2017/decorative" val="1"/>
              </a:ext>
            </a:extLst>
          </p:cNvPr>
          <p:cNvPicPr>
            <a:picLocks noGrp="1" noChangeAspect="1"/>
          </p:cNvPicPr>
          <p:nvPr>
            <p:ph type="pic" idx="1"/>
          </p:nvPr>
        </p:nvPicPr>
        <p:blipFill>
          <a:blip r:embed="rId3"/>
          <a:srcRect t="16236" b="16236"/>
          <a:stretch>
            <a:fillRect/>
          </a:stretch>
        </p:blipFill>
        <p:spPr>
          <a:xfrm>
            <a:off x="-208794" y="1061810"/>
            <a:ext cx="12874004" cy="5796190"/>
          </a:xfrm>
        </p:spPr>
      </p:pic>
      <p:sp>
        <p:nvSpPr>
          <p:cNvPr id="2" name="Title 1">
            <a:extLst>
              <a:ext uri="{FF2B5EF4-FFF2-40B4-BE49-F238E27FC236}">
                <a16:creationId xmlns:a16="http://schemas.microsoft.com/office/drawing/2014/main" id="{268D8B33-A6CE-4EE6-CC34-5D57DA5952FB}"/>
              </a:ext>
            </a:extLst>
          </p:cNvPr>
          <p:cNvSpPr>
            <a:spLocks noGrp="1"/>
          </p:cNvSpPr>
          <p:nvPr>
            <p:ph type="title" idx="4294967295"/>
          </p:nvPr>
        </p:nvSpPr>
        <p:spPr>
          <a:xfrm>
            <a:off x="-208794" y="3429000"/>
            <a:ext cx="12400794" cy="762786"/>
          </a:xfrm>
          <a:solidFill>
            <a:schemeClr val="bg1"/>
          </a:solidFill>
        </p:spPr>
        <p:txBody>
          <a:bodyPr>
            <a:noAutofit/>
          </a:bodyPr>
          <a:lstStyle/>
          <a:p>
            <a:pPr algn="ctr"/>
            <a:r>
              <a:rPr lang="en-US"/>
              <a:t>Questions?</a:t>
            </a:r>
          </a:p>
        </p:txBody>
      </p:sp>
    </p:spTree>
    <p:extLst>
      <p:ext uri="{BB962C8B-B14F-4D97-AF65-F5344CB8AC3E}">
        <p14:creationId xmlns:p14="http://schemas.microsoft.com/office/powerpoint/2010/main" val="2689412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B10E-8AB1-4118-BC14-D78C19561162}"/>
              </a:ext>
            </a:extLst>
          </p:cNvPr>
          <p:cNvSpPr>
            <a:spLocks noGrp="1"/>
          </p:cNvSpPr>
          <p:nvPr>
            <p:ph type="title"/>
          </p:nvPr>
        </p:nvSpPr>
        <p:spPr>
          <a:xfrm>
            <a:off x="504824" y="1087755"/>
            <a:ext cx="10772775" cy="1520538"/>
          </a:xfrm>
        </p:spPr>
        <p:txBody>
          <a:bodyPr/>
          <a:lstStyle/>
          <a:p>
            <a:r>
              <a:rPr lang="en-US"/>
              <a:t>Four Project Types in FY25</a:t>
            </a:r>
          </a:p>
        </p:txBody>
      </p:sp>
      <p:sp>
        <p:nvSpPr>
          <p:cNvPr id="6" name="Content Placeholder 2">
            <a:extLst>
              <a:ext uri="{FF2B5EF4-FFF2-40B4-BE49-F238E27FC236}">
                <a16:creationId xmlns:a16="http://schemas.microsoft.com/office/drawing/2014/main" id="{731831A7-CE67-2988-C805-7DAED9436C7F}"/>
              </a:ext>
            </a:extLst>
          </p:cNvPr>
          <p:cNvSpPr>
            <a:spLocks noGrp="1"/>
          </p:cNvSpPr>
          <p:nvPr>
            <p:ph idx="1"/>
          </p:nvPr>
        </p:nvSpPr>
        <p:spPr>
          <a:xfrm>
            <a:off x="633411" y="2537732"/>
            <a:ext cx="10515600" cy="2601006"/>
          </a:xfrm>
        </p:spPr>
        <p:txBody>
          <a:bodyPr>
            <a:noAutofit/>
          </a:bodyPr>
          <a:lstStyle/>
          <a:p>
            <a:pPr>
              <a:spcBef>
                <a:spcPts val="0"/>
              </a:spcBef>
              <a:spcAft>
                <a:spcPts val="2400"/>
              </a:spcAft>
            </a:pPr>
            <a:r>
              <a:rPr lang="en-US"/>
              <a:t>Planning</a:t>
            </a:r>
          </a:p>
          <a:p>
            <a:pPr>
              <a:spcBef>
                <a:spcPts val="0"/>
              </a:spcBef>
              <a:spcAft>
                <a:spcPts val="2400"/>
              </a:spcAft>
            </a:pPr>
            <a:r>
              <a:rPr lang="en-US"/>
              <a:t>Implementation</a:t>
            </a:r>
          </a:p>
          <a:p>
            <a:pPr>
              <a:spcBef>
                <a:spcPts val="0"/>
              </a:spcBef>
              <a:spcAft>
                <a:spcPts val="2400"/>
              </a:spcAft>
            </a:pPr>
            <a:r>
              <a:rPr lang="en-US"/>
              <a:t>Turnkey Marketing and Promotion</a:t>
            </a:r>
          </a:p>
          <a:p>
            <a:pPr>
              <a:spcBef>
                <a:spcPts val="0"/>
              </a:spcBef>
              <a:spcAft>
                <a:spcPts val="2400"/>
              </a:spcAft>
            </a:pPr>
            <a:r>
              <a:rPr lang="en-US"/>
              <a:t>Turnkey Recruitment and Training</a:t>
            </a:r>
          </a:p>
        </p:txBody>
      </p:sp>
    </p:spTree>
    <p:extLst>
      <p:ext uri="{BB962C8B-B14F-4D97-AF65-F5344CB8AC3E}">
        <p14:creationId xmlns:p14="http://schemas.microsoft.com/office/powerpoint/2010/main" val="1028780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23875" y="1097280"/>
            <a:ext cx="10515600" cy="1520538"/>
          </a:xfrm>
        </p:spPr>
        <p:txBody>
          <a:bodyPr>
            <a:normAutofit/>
          </a:bodyPr>
          <a:lstStyle/>
          <a:p>
            <a:r>
              <a:rPr lang="en-US"/>
              <a:t>Planning</a:t>
            </a:r>
          </a:p>
        </p:txBody>
      </p:sp>
      <p:graphicFrame>
        <p:nvGraphicFramePr>
          <p:cNvPr id="4" name="Content Placeholder 3">
            <a:extLst>
              <a:ext uri="{FF2B5EF4-FFF2-40B4-BE49-F238E27FC236}">
                <a16:creationId xmlns:a16="http://schemas.microsoft.com/office/drawing/2014/main" id="{5242C2BD-91C2-9EC3-1151-61E6ADFA1387}"/>
              </a:ext>
            </a:extLst>
          </p:cNvPr>
          <p:cNvGraphicFramePr>
            <a:graphicFrameLocks noGrp="1"/>
          </p:cNvGraphicFramePr>
          <p:nvPr>
            <p:ph idx="1"/>
            <p:extLst>
              <p:ext uri="{D42A27DB-BD31-4B8C-83A1-F6EECF244321}">
                <p14:modId xmlns:p14="http://schemas.microsoft.com/office/powerpoint/2010/main" val="3375054047"/>
              </p:ext>
            </p:extLst>
          </p:nvPr>
        </p:nvGraphicFramePr>
        <p:xfrm>
          <a:off x="628650" y="2455356"/>
          <a:ext cx="10972800" cy="2469069"/>
        </p:xfrm>
        <a:graphic>
          <a:graphicData uri="http://schemas.openxmlformats.org/drawingml/2006/table">
            <a:tbl>
              <a:tblPr firstRow="1" firstCol="1" bandRow="1">
                <a:tableStyleId>{5C22544A-7EE6-4342-B048-85BDC9FD1C3A}</a:tableStyleId>
              </a:tblPr>
              <a:tblGrid>
                <a:gridCol w="1832499">
                  <a:extLst>
                    <a:ext uri="{9D8B030D-6E8A-4147-A177-3AD203B41FA5}">
                      <a16:colId xmlns:a16="http://schemas.microsoft.com/office/drawing/2014/main" val="1493835000"/>
                    </a:ext>
                  </a:extLst>
                </a:gridCol>
                <a:gridCol w="2829186">
                  <a:extLst>
                    <a:ext uri="{9D8B030D-6E8A-4147-A177-3AD203B41FA5}">
                      <a16:colId xmlns:a16="http://schemas.microsoft.com/office/drawing/2014/main" val="3993542424"/>
                    </a:ext>
                  </a:extLst>
                </a:gridCol>
                <a:gridCol w="6311115">
                  <a:extLst>
                    <a:ext uri="{9D8B030D-6E8A-4147-A177-3AD203B41FA5}">
                      <a16:colId xmlns:a16="http://schemas.microsoft.com/office/drawing/2014/main" val="864394475"/>
                    </a:ext>
                  </a:extLst>
                </a:gridCol>
              </a:tblGrid>
              <a:tr h="398247">
                <a:tc>
                  <a:txBody>
                    <a:bodyPr/>
                    <a:lstStyle/>
                    <a:p>
                      <a:pPr marL="0" marR="3175" indent="0" algn="ctr">
                        <a:lnSpc>
                          <a:spcPct val="107000"/>
                        </a:lnSpc>
                        <a:spcBef>
                          <a:spcPts val="0"/>
                        </a:spcBef>
                        <a:spcAft>
                          <a:spcPts val="0"/>
                        </a:spcAft>
                      </a:pPr>
                      <a:r>
                        <a:rPr lang="en-US" sz="2000">
                          <a:effectLst/>
                        </a:rPr>
                        <a:t>Amount </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a:effectLst/>
                        </a:rPr>
                        <a:t>Duration </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a:effectLst/>
                        </a:rPr>
                        <a:t>Project Examples</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55F51"/>
                    </a:solidFill>
                  </a:tcPr>
                </a:tc>
                <a:extLst>
                  <a:ext uri="{0D108BD9-81ED-4DB2-BD59-A6C34878D82A}">
                    <a16:rowId xmlns:a16="http://schemas.microsoft.com/office/drawing/2014/main" val="2329745291"/>
                  </a:ext>
                </a:extLst>
              </a:tr>
              <a:tr h="2070822">
                <a:tc>
                  <a:txBody>
                    <a:bodyPr/>
                    <a:lstStyle/>
                    <a:p>
                      <a:pPr marL="0" marR="635" indent="0" algn="ctr">
                        <a:lnSpc>
                          <a:spcPct val="107000"/>
                        </a:lnSpc>
                        <a:spcBef>
                          <a:spcPts val="0"/>
                        </a:spcBef>
                        <a:spcAft>
                          <a:spcPts val="0"/>
                        </a:spcAft>
                      </a:pPr>
                      <a:r>
                        <a:rPr lang="en-US" sz="2000" b="1">
                          <a:solidFill>
                            <a:schemeClr val="bg1"/>
                          </a:solidFill>
                          <a:effectLst/>
                          <a:latin typeface="+mn-lt"/>
                          <a:ea typeface="Calibri" panose="020F0502020204030204" pitchFamily="34" charset="0"/>
                          <a:cs typeface="Times New Roman" panose="02020603050405020304" pitchFamily="18" charset="0"/>
                        </a:rPr>
                        <a:t>$25,000 - $100,000</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455F51"/>
                    </a:solidFill>
                  </a:tcPr>
                </a:tc>
                <a:tc>
                  <a:txBody>
                    <a:bodyPr/>
                    <a:lstStyle/>
                    <a:p>
                      <a:pPr marL="0" marR="1270" indent="0" algn="ctr">
                        <a:lnSpc>
                          <a:spcPct val="107000"/>
                        </a:lnSpc>
                        <a:spcBef>
                          <a:spcPts val="0"/>
                        </a:spcBef>
                        <a:spcAft>
                          <a:spcPts val="0"/>
                        </a:spcAft>
                      </a:pPr>
                      <a:r>
                        <a:rPr lang="en-US" sz="2000" b="0">
                          <a:solidFill>
                            <a:srgbClr val="000000"/>
                          </a:solidFill>
                          <a:effectLst/>
                          <a:latin typeface="+mn-lt"/>
                          <a:ea typeface="Calibri" panose="020F0502020204030204" pitchFamily="34" charset="0"/>
                          <a:cs typeface="Times New Roman" panose="02020603050405020304" pitchFamily="18" charset="0"/>
                        </a:rPr>
                        <a:t>24 Months (2 Years)</a:t>
                      </a:r>
                    </a:p>
                  </a:txBody>
                  <a:tcPr marL="68580" marR="68580" marT="0" marB="0">
                    <a:lnB w="12700" cap="flat" cmpd="sng" algn="ctr">
                      <a:solidFill>
                        <a:schemeClr val="tx1"/>
                      </a:solidFill>
                      <a:prstDash val="solid"/>
                      <a:round/>
                      <a:headEnd type="none" w="med" len="med"/>
                      <a:tailEnd type="none" w="med" len="med"/>
                    </a:lnB>
                  </a:tcPr>
                </a:tc>
                <a:tc>
                  <a:txBody>
                    <a:bodyPr/>
                    <a:lstStyle/>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Feasibility study for a new food hub. </a:t>
                      </a:r>
                    </a:p>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Hiring an expert(s) to provide technical assistance to implement a food transportation system. </a:t>
                      </a:r>
                    </a:p>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Hiring an expert(s) to train on managing a local/regional food storage or processing facility. </a:t>
                      </a:r>
                    </a:p>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Developing a business plan.</a:t>
                      </a: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0718610"/>
                  </a:ext>
                </a:extLst>
              </a:tr>
            </a:tbl>
          </a:graphicData>
        </a:graphic>
      </p:graphicFrame>
    </p:spTree>
    <p:extLst>
      <p:ext uri="{BB962C8B-B14F-4D97-AF65-F5344CB8AC3E}">
        <p14:creationId xmlns:p14="http://schemas.microsoft.com/office/powerpoint/2010/main" val="3150959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4349" y="1101586"/>
            <a:ext cx="10515600" cy="1520538"/>
          </a:xfrm>
        </p:spPr>
        <p:txBody>
          <a:bodyPr>
            <a:normAutofit/>
          </a:bodyPr>
          <a:lstStyle/>
          <a:p>
            <a:r>
              <a:rPr lang="en-US"/>
              <a:t>Implementation</a:t>
            </a:r>
          </a:p>
        </p:txBody>
      </p:sp>
      <p:graphicFrame>
        <p:nvGraphicFramePr>
          <p:cNvPr id="4" name="Content Placeholder 3">
            <a:extLst>
              <a:ext uri="{FF2B5EF4-FFF2-40B4-BE49-F238E27FC236}">
                <a16:creationId xmlns:a16="http://schemas.microsoft.com/office/drawing/2014/main" id="{5242C2BD-91C2-9EC3-1151-61E6ADFA1387}"/>
              </a:ext>
            </a:extLst>
          </p:cNvPr>
          <p:cNvGraphicFramePr>
            <a:graphicFrameLocks noGrp="1"/>
          </p:cNvGraphicFramePr>
          <p:nvPr>
            <p:ph idx="1"/>
            <p:extLst>
              <p:ext uri="{D42A27DB-BD31-4B8C-83A1-F6EECF244321}">
                <p14:modId xmlns:p14="http://schemas.microsoft.com/office/powerpoint/2010/main" val="2921072219"/>
              </p:ext>
            </p:extLst>
          </p:nvPr>
        </p:nvGraphicFramePr>
        <p:xfrm>
          <a:off x="619125" y="2503986"/>
          <a:ext cx="10953750" cy="3377058"/>
        </p:xfrm>
        <a:graphic>
          <a:graphicData uri="http://schemas.openxmlformats.org/drawingml/2006/table">
            <a:tbl>
              <a:tblPr firstRow="1" firstCol="1" bandRow="1">
                <a:tableStyleId>{5C22544A-7EE6-4342-B048-85BDC9FD1C3A}</a:tableStyleId>
              </a:tblPr>
              <a:tblGrid>
                <a:gridCol w="1829318">
                  <a:extLst>
                    <a:ext uri="{9D8B030D-6E8A-4147-A177-3AD203B41FA5}">
                      <a16:colId xmlns:a16="http://schemas.microsoft.com/office/drawing/2014/main" val="1493835000"/>
                    </a:ext>
                  </a:extLst>
                </a:gridCol>
                <a:gridCol w="1528429">
                  <a:extLst>
                    <a:ext uri="{9D8B030D-6E8A-4147-A177-3AD203B41FA5}">
                      <a16:colId xmlns:a16="http://schemas.microsoft.com/office/drawing/2014/main" val="3993542424"/>
                    </a:ext>
                  </a:extLst>
                </a:gridCol>
                <a:gridCol w="7596003">
                  <a:extLst>
                    <a:ext uri="{9D8B030D-6E8A-4147-A177-3AD203B41FA5}">
                      <a16:colId xmlns:a16="http://schemas.microsoft.com/office/drawing/2014/main" val="864394475"/>
                    </a:ext>
                  </a:extLst>
                </a:gridCol>
              </a:tblGrid>
              <a:tr h="457201">
                <a:tc>
                  <a:txBody>
                    <a:bodyPr/>
                    <a:lstStyle/>
                    <a:p>
                      <a:pPr marL="0" marR="3175" indent="0" algn="ctr">
                        <a:lnSpc>
                          <a:spcPct val="107000"/>
                        </a:lnSpc>
                        <a:spcBef>
                          <a:spcPts val="0"/>
                        </a:spcBef>
                        <a:spcAft>
                          <a:spcPts val="0"/>
                        </a:spcAft>
                      </a:pPr>
                      <a:r>
                        <a:rPr lang="en-US" sz="2000">
                          <a:effectLst/>
                        </a:rPr>
                        <a:t>Amount </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a:effectLst/>
                        </a:rPr>
                        <a:t>Duration </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a:effectLst/>
                        </a:rPr>
                        <a:t>Project Examples</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55F51"/>
                    </a:solidFill>
                  </a:tcPr>
                </a:tc>
                <a:extLst>
                  <a:ext uri="{0D108BD9-81ED-4DB2-BD59-A6C34878D82A}">
                    <a16:rowId xmlns:a16="http://schemas.microsoft.com/office/drawing/2014/main" val="2329745291"/>
                  </a:ext>
                </a:extLst>
              </a:tr>
              <a:tr h="1679883">
                <a:tc>
                  <a:txBody>
                    <a:bodyPr/>
                    <a:lstStyle/>
                    <a:p>
                      <a:pPr marL="0" marR="635" indent="0" algn="ctr">
                        <a:lnSpc>
                          <a:spcPct val="107000"/>
                        </a:lnSpc>
                        <a:spcBef>
                          <a:spcPts val="0"/>
                        </a:spcBef>
                        <a:spcAft>
                          <a:spcPts val="0"/>
                        </a:spcAft>
                      </a:pPr>
                      <a:r>
                        <a:rPr lang="en-US" sz="2000" b="1">
                          <a:solidFill>
                            <a:schemeClr val="bg1"/>
                          </a:solidFill>
                          <a:effectLst/>
                          <a:latin typeface="+mn-lt"/>
                          <a:ea typeface="Calibri" panose="020F0502020204030204" pitchFamily="34" charset="0"/>
                          <a:cs typeface="Times New Roman" panose="02020603050405020304" pitchFamily="18" charset="0"/>
                        </a:rPr>
                        <a:t>$100,000- $500,000 </a:t>
                      </a: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455F51"/>
                    </a:solidFill>
                  </a:tcPr>
                </a:tc>
                <a:tc>
                  <a:txBody>
                    <a:bodyPr/>
                    <a:lstStyle/>
                    <a:p>
                      <a:pPr marL="0" marR="1270" indent="0" algn="ctr">
                        <a:lnSpc>
                          <a:spcPct val="107000"/>
                        </a:lnSpc>
                        <a:spcBef>
                          <a:spcPts val="0"/>
                        </a:spcBef>
                        <a:spcAft>
                          <a:spcPts val="0"/>
                        </a:spcAft>
                      </a:pPr>
                      <a:r>
                        <a:rPr lang="en-US" sz="2000" b="0">
                          <a:solidFill>
                            <a:srgbClr val="000000"/>
                          </a:solidFill>
                          <a:effectLst/>
                          <a:latin typeface="+mn-lt"/>
                          <a:ea typeface="Calibri" panose="020F0502020204030204" pitchFamily="34" charset="0"/>
                          <a:cs typeface="Times New Roman" panose="02020603050405020304" pitchFamily="18" charset="0"/>
                        </a:rPr>
                        <a:t>36 Months </a:t>
                      </a:r>
                      <a:br>
                        <a:rPr lang="en-US" sz="2000" b="0">
                          <a:solidFill>
                            <a:srgbClr val="000000"/>
                          </a:solidFill>
                          <a:effectLst/>
                          <a:latin typeface="+mn-lt"/>
                          <a:ea typeface="Calibri" panose="020F0502020204030204" pitchFamily="34" charset="0"/>
                          <a:cs typeface="Times New Roman" panose="02020603050405020304" pitchFamily="18" charset="0"/>
                        </a:rPr>
                      </a:br>
                      <a:r>
                        <a:rPr lang="en-US" sz="2000" b="0">
                          <a:solidFill>
                            <a:srgbClr val="000000"/>
                          </a:solidFill>
                          <a:effectLst/>
                          <a:latin typeface="+mn-lt"/>
                          <a:ea typeface="Calibri" panose="020F0502020204030204" pitchFamily="34" charset="0"/>
                          <a:cs typeface="Times New Roman" panose="02020603050405020304" pitchFamily="18" charset="0"/>
                        </a:rPr>
                        <a:t>(3 Years) </a:t>
                      </a:r>
                    </a:p>
                  </a:txBody>
                  <a:tcPr marL="68580" marR="68580" marT="0" marB="0">
                    <a:lnB w="12700" cap="flat" cmpd="sng" algn="ctr">
                      <a:solidFill>
                        <a:schemeClr val="tx1"/>
                      </a:solidFill>
                      <a:prstDash val="solid"/>
                      <a:round/>
                      <a:headEnd type="none" w="med" len="med"/>
                      <a:tailEnd type="none" w="med" len="med"/>
                    </a:lnB>
                  </a:tcPr>
                </a:tc>
                <a:tc>
                  <a:txBody>
                    <a:bodyPr/>
                    <a:lstStyle/>
                    <a:p>
                      <a:pPr marL="342900" marR="1270" lvl="0" indent="-342900">
                        <a:lnSpc>
                          <a:spcPct val="107000"/>
                        </a:lnSpc>
                        <a:spcBef>
                          <a:spcPts val="0"/>
                        </a:spcBef>
                        <a:spcAft>
                          <a:spcPts val="0"/>
                        </a:spcAft>
                        <a:buFont typeface="Arial" panose="020B0604020202020204" pitchFamily="34" charset="0"/>
                        <a:buChar char="•"/>
                        <a:tabLst>
                          <a:tab pos="213995" algn="l"/>
                        </a:tabLst>
                      </a:pPr>
                      <a:r>
                        <a:rPr lang="en-US" sz="2000" b="0">
                          <a:solidFill>
                            <a:srgbClr val="000000"/>
                          </a:solidFill>
                          <a:effectLst/>
                          <a:latin typeface="+mn-lt"/>
                          <a:ea typeface="Calibri" panose="020F0502020204030204" pitchFamily="34" charset="0"/>
                          <a:cs typeface="Times New Roman" panose="02020603050405020304" pitchFamily="18" charset="0"/>
                        </a:rPr>
                        <a:t>Establishing and/or expanding the scope of local/regional food incubators.</a:t>
                      </a:r>
                    </a:p>
                    <a:p>
                      <a:pPr marL="342900" marR="1270" lvl="0" indent="-342900">
                        <a:lnSpc>
                          <a:spcPct val="107000"/>
                        </a:lnSpc>
                        <a:spcBef>
                          <a:spcPts val="0"/>
                        </a:spcBef>
                        <a:spcAft>
                          <a:spcPts val="0"/>
                        </a:spcAft>
                        <a:buFont typeface="Arial" panose="020B0604020202020204" pitchFamily="34" charset="0"/>
                        <a:buChar char="•"/>
                        <a:tabLst>
                          <a:tab pos="213995" algn="l"/>
                        </a:tabLst>
                      </a:pPr>
                      <a:r>
                        <a:rPr lang="en-US" sz="2000" b="0">
                          <a:solidFill>
                            <a:srgbClr val="000000"/>
                          </a:solidFill>
                          <a:effectLst/>
                          <a:latin typeface="+mn-lt"/>
                          <a:ea typeface="Calibri" panose="020F0502020204030204" pitchFamily="34" charset="0"/>
                          <a:cs typeface="Times New Roman" panose="02020603050405020304" pitchFamily="18" charset="0"/>
                        </a:rPr>
                        <a:t>Establishing, expanding or diversifying commercial kitchens or other food processing facilities.</a:t>
                      </a:r>
                    </a:p>
                    <a:p>
                      <a:pPr marL="342900" marR="1270" lvl="0" indent="-342900">
                        <a:lnSpc>
                          <a:spcPct val="107000"/>
                        </a:lnSpc>
                        <a:spcBef>
                          <a:spcPts val="0"/>
                        </a:spcBef>
                        <a:spcAft>
                          <a:spcPts val="0"/>
                        </a:spcAft>
                        <a:buFont typeface="Arial" panose="020B0604020202020204" pitchFamily="34" charset="0"/>
                        <a:buChar char="•"/>
                        <a:tabLst>
                          <a:tab pos="213995" algn="l"/>
                        </a:tabLst>
                      </a:pPr>
                      <a:r>
                        <a:rPr lang="en-US" sz="2000" b="0">
                          <a:solidFill>
                            <a:srgbClr val="000000"/>
                          </a:solidFill>
                          <a:effectLst/>
                          <a:latin typeface="+mn-lt"/>
                          <a:ea typeface="Calibri" panose="020F0502020204030204" pitchFamily="34" charset="0"/>
                          <a:cs typeface="Times New Roman" panose="02020603050405020304" pitchFamily="18" charset="0"/>
                        </a:rPr>
                        <a:t>Instituting GAP certification for local food producers to engage wholesale marketing channels.</a:t>
                      </a:r>
                    </a:p>
                    <a:p>
                      <a:pPr marL="342900" marR="1270" lvl="0" indent="-342900">
                        <a:lnSpc>
                          <a:spcPct val="107000"/>
                        </a:lnSpc>
                        <a:spcBef>
                          <a:spcPts val="0"/>
                        </a:spcBef>
                        <a:spcAft>
                          <a:spcPts val="0"/>
                        </a:spcAft>
                        <a:buFont typeface="Arial" panose="020B0604020202020204" pitchFamily="34" charset="0"/>
                        <a:buChar char="•"/>
                        <a:tabLst>
                          <a:tab pos="213995" algn="l"/>
                        </a:tabLst>
                      </a:pPr>
                      <a:r>
                        <a:rPr lang="en-US" sz="2000" b="0">
                          <a:solidFill>
                            <a:srgbClr val="000000"/>
                          </a:solidFill>
                          <a:effectLst/>
                          <a:latin typeface="+mn-lt"/>
                          <a:ea typeface="Calibri" panose="020F0502020204030204" pitchFamily="34" charset="0"/>
                          <a:cs typeface="Times New Roman" panose="02020603050405020304" pitchFamily="18" charset="0"/>
                        </a:rPr>
                        <a:t>Exploring opportunities to create institutional and retail market access through joint business networks. </a:t>
                      </a:r>
                    </a:p>
                    <a:p>
                      <a:pPr marL="342900" marR="1270" lvl="0" indent="-342900">
                        <a:lnSpc>
                          <a:spcPct val="107000"/>
                        </a:lnSpc>
                        <a:spcBef>
                          <a:spcPts val="0"/>
                        </a:spcBef>
                        <a:spcAft>
                          <a:spcPts val="0"/>
                        </a:spcAft>
                        <a:buFont typeface="Arial" panose="020B0604020202020204" pitchFamily="34" charset="0"/>
                        <a:buChar char="•"/>
                        <a:tabLst>
                          <a:tab pos="213995" algn="l"/>
                        </a:tabLst>
                      </a:pPr>
                      <a:r>
                        <a:rPr lang="en-US" sz="2000" b="0">
                          <a:solidFill>
                            <a:srgbClr val="000000"/>
                          </a:solidFill>
                          <a:effectLst/>
                          <a:latin typeface="+mn-lt"/>
                          <a:ea typeface="Calibri" panose="020F0502020204030204" pitchFamily="34" charset="0"/>
                          <a:cs typeface="Times New Roman" panose="02020603050405020304" pitchFamily="18" charset="0"/>
                        </a:rPr>
                        <a:t>Provision of training and/or technical assistance</a:t>
                      </a: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0718610"/>
                  </a:ext>
                </a:extLst>
              </a:tr>
            </a:tbl>
          </a:graphicData>
        </a:graphic>
      </p:graphicFrame>
    </p:spTree>
    <p:extLst>
      <p:ext uri="{BB962C8B-B14F-4D97-AF65-F5344CB8AC3E}">
        <p14:creationId xmlns:p14="http://schemas.microsoft.com/office/powerpoint/2010/main" val="3633383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4350" y="1445944"/>
            <a:ext cx="11468100" cy="1520538"/>
          </a:xfrm>
        </p:spPr>
        <p:txBody>
          <a:bodyPr>
            <a:normAutofit/>
          </a:bodyPr>
          <a:lstStyle/>
          <a:p>
            <a:r>
              <a:rPr lang="en-US"/>
              <a:t>Turnkey Marketing and Promotion</a:t>
            </a:r>
          </a:p>
        </p:txBody>
      </p:sp>
      <p:graphicFrame>
        <p:nvGraphicFramePr>
          <p:cNvPr id="4" name="Content Placeholder 3">
            <a:extLst>
              <a:ext uri="{FF2B5EF4-FFF2-40B4-BE49-F238E27FC236}">
                <a16:creationId xmlns:a16="http://schemas.microsoft.com/office/drawing/2014/main" id="{5242C2BD-91C2-9EC3-1151-61E6ADFA1387}"/>
              </a:ext>
            </a:extLst>
          </p:cNvPr>
          <p:cNvGraphicFramePr>
            <a:graphicFrameLocks noGrp="1"/>
          </p:cNvGraphicFramePr>
          <p:nvPr>
            <p:ph idx="1"/>
            <p:extLst>
              <p:ext uri="{D42A27DB-BD31-4B8C-83A1-F6EECF244321}">
                <p14:modId xmlns:p14="http://schemas.microsoft.com/office/powerpoint/2010/main" val="18774975"/>
              </p:ext>
            </p:extLst>
          </p:nvPr>
        </p:nvGraphicFramePr>
        <p:xfrm>
          <a:off x="600075" y="3099832"/>
          <a:ext cx="10972800" cy="2529443"/>
        </p:xfrm>
        <a:graphic>
          <a:graphicData uri="http://schemas.openxmlformats.org/drawingml/2006/table">
            <a:tbl>
              <a:tblPr firstRow="1" firstCol="1" bandRow="1">
                <a:tableStyleId>{5C22544A-7EE6-4342-B048-85BDC9FD1C3A}</a:tableStyleId>
              </a:tblPr>
              <a:tblGrid>
                <a:gridCol w="1832499">
                  <a:extLst>
                    <a:ext uri="{9D8B030D-6E8A-4147-A177-3AD203B41FA5}">
                      <a16:colId xmlns:a16="http://schemas.microsoft.com/office/drawing/2014/main" val="1493835000"/>
                    </a:ext>
                  </a:extLst>
                </a:gridCol>
                <a:gridCol w="2829186">
                  <a:extLst>
                    <a:ext uri="{9D8B030D-6E8A-4147-A177-3AD203B41FA5}">
                      <a16:colId xmlns:a16="http://schemas.microsoft.com/office/drawing/2014/main" val="3993542424"/>
                    </a:ext>
                  </a:extLst>
                </a:gridCol>
                <a:gridCol w="6311115">
                  <a:extLst>
                    <a:ext uri="{9D8B030D-6E8A-4147-A177-3AD203B41FA5}">
                      <a16:colId xmlns:a16="http://schemas.microsoft.com/office/drawing/2014/main" val="864394475"/>
                    </a:ext>
                  </a:extLst>
                </a:gridCol>
              </a:tblGrid>
              <a:tr h="407984">
                <a:tc>
                  <a:txBody>
                    <a:bodyPr/>
                    <a:lstStyle/>
                    <a:p>
                      <a:pPr marL="0" marR="3175" indent="0" algn="ctr">
                        <a:lnSpc>
                          <a:spcPct val="107000"/>
                        </a:lnSpc>
                        <a:spcBef>
                          <a:spcPts val="0"/>
                        </a:spcBef>
                        <a:spcAft>
                          <a:spcPts val="0"/>
                        </a:spcAft>
                      </a:pPr>
                      <a:r>
                        <a:rPr lang="en-US" sz="2000">
                          <a:effectLst/>
                        </a:rPr>
                        <a:t>Amount </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a:effectLst/>
                        </a:rPr>
                        <a:t>Duration </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a:effectLst/>
                        </a:rPr>
                        <a:t>Project Examples</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55F51"/>
                    </a:solidFill>
                  </a:tcPr>
                </a:tc>
                <a:extLst>
                  <a:ext uri="{0D108BD9-81ED-4DB2-BD59-A6C34878D82A}">
                    <a16:rowId xmlns:a16="http://schemas.microsoft.com/office/drawing/2014/main" val="2329745291"/>
                  </a:ext>
                </a:extLst>
              </a:tr>
              <a:tr h="2121459">
                <a:tc>
                  <a:txBody>
                    <a:bodyPr/>
                    <a:lstStyle/>
                    <a:p>
                      <a:pPr marL="0" marR="635" indent="0" algn="ctr">
                        <a:lnSpc>
                          <a:spcPct val="107000"/>
                        </a:lnSpc>
                        <a:spcBef>
                          <a:spcPts val="0"/>
                        </a:spcBef>
                        <a:spcAft>
                          <a:spcPts val="0"/>
                        </a:spcAft>
                      </a:pPr>
                      <a:r>
                        <a:rPr lang="en-US" sz="2000" b="1">
                          <a:solidFill>
                            <a:schemeClr val="bg1"/>
                          </a:solidFill>
                          <a:effectLst/>
                          <a:latin typeface="+mn-lt"/>
                          <a:ea typeface="Calibri" panose="020F0502020204030204" pitchFamily="34" charset="0"/>
                          <a:cs typeface="Times New Roman" panose="02020603050405020304" pitchFamily="18" charset="0"/>
                        </a:rPr>
                        <a:t>$50,000 - $100,000</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455F51"/>
                    </a:solidFill>
                  </a:tcPr>
                </a:tc>
                <a:tc>
                  <a:txBody>
                    <a:bodyPr/>
                    <a:lstStyle/>
                    <a:p>
                      <a:pPr marL="0" marR="1270" indent="0" algn="ctr">
                        <a:lnSpc>
                          <a:spcPct val="107000"/>
                        </a:lnSpc>
                        <a:spcBef>
                          <a:spcPts val="0"/>
                        </a:spcBef>
                        <a:spcAft>
                          <a:spcPts val="0"/>
                        </a:spcAft>
                      </a:pPr>
                      <a:r>
                        <a:rPr lang="en-US" sz="2000" b="0">
                          <a:solidFill>
                            <a:srgbClr val="000000"/>
                          </a:solidFill>
                          <a:effectLst/>
                          <a:latin typeface="+mn-lt"/>
                          <a:ea typeface="Calibri" panose="020F0502020204030204" pitchFamily="34" charset="0"/>
                          <a:cs typeface="Times New Roman" panose="02020603050405020304" pitchFamily="18" charset="0"/>
                        </a:rPr>
                        <a:t>24 Months (2 Years)</a:t>
                      </a:r>
                    </a:p>
                  </a:txBody>
                  <a:tcPr marL="68580" marR="68580" marT="0" marB="0">
                    <a:lnB w="12700" cap="flat" cmpd="sng" algn="ctr">
                      <a:solidFill>
                        <a:schemeClr val="tx1"/>
                      </a:solidFill>
                      <a:prstDash val="solid"/>
                      <a:round/>
                      <a:headEnd type="none" w="med" len="med"/>
                      <a:tailEnd type="none" w="med" len="med"/>
                    </a:lnB>
                  </a:tcPr>
                </a:tc>
                <a:tc>
                  <a:txBody>
                    <a:bodyPr/>
                    <a:lstStyle/>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Identify and analyze new/improved market opportunities</a:t>
                      </a:r>
                    </a:p>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Develop/revise a marketing plan</a:t>
                      </a:r>
                    </a:p>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Design/purchase marketing and promotion media</a:t>
                      </a:r>
                    </a:p>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Implement a marketing plan</a:t>
                      </a:r>
                    </a:p>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Evaluate marketing and promotion activities</a:t>
                      </a: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0718610"/>
                  </a:ext>
                </a:extLst>
              </a:tr>
            </a:tbl>
          </a:graphicData>
        </a:graphic>
      </p:graphicFrame>
    </p:spTree>
    <p:extLst>
      <p:ext uri="{BB962C8B-B14F-4D97-AF65-F5344CB8AC3E}">
        <p14:creationId xmlns:p14="http://schemas.microsoft.com/office/powerpoint/2010/main" val="2080976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28637" y="1440680"/>
            <a:ext cx="11134725" cy="1520538"/>
          </a:xfrm>
        </p:spPr>
        <p:txBody>
          <a:bodyPr>
            <a:normAutofit/>
          </a:bodyPr>
          <a:lstStyle/>
          <a:p>
            <a:r>
              <a:rPr lang="en-US"/>
              <a:t>Turnkey Recruitment and Training</a:t>
            </a:r>
          </a:p>
        </p:txBody>
      </p:sp>
      <p:graphicFrame>
        <p:nvGraphicFramePr>
          <p:cNvPr id="4" name="Content Placeholder 3">
            <a:extLst>
              <a:ext uri="{FF2B5EF4-FFF2-40B4-BE49-F238E27FC236}">
                <a16:creationId xmlns:a16="http://schemas.microsoft.com/office/drawing/2014/main" id="{5242C2BD-91C2-9EC3-1151-61E6ADFA1387}"/>
              </a:ext>
            </a:extLst>
          </p:cNvPr>
          <p:cNvGraphicFramePr>
            <a:graphicFrameLocks noGrp="1"/>
          </p:cNvGraphicFramePr>
          <p:nvPr>
            <p:ph idx="1"/>
            <p:extLst>
              <p:ext uri="{D42A27DB-BD31-4B8C-83A1-F6EECF244321}">
                <p14:modId xmlns:p14="http://schemas.microsoft.com/office/powerpoint/2010/main" val="2661963370"/>
              </p:ext>
            </p:extLst>
          </p:nvPr>
        </p:nvGraphicFramePr>
        <p:xfrm>
          <a:off x="604085" y="3057721"/>
          <a:ext cx="11330740" cy="3703194"/>
        </p:xfrm>
        <a:graphic>
          <a:graphicData uri="http://schemas.openxmlformats.org/drawingml/2006/table">
            <a:tbl>
              <a:tblPr firstRow="1" firstCol="1" bandRow="1">
                <a:tableStyleId>{5C22544A-7EE6-4342-B048-85BDC9FD1C3A}</a:tableStyleId>
              </a:tblPr>
              <a:tblGrid>
                <a:gridCol w="1892276">
                  <a:extLst>
                    <a:ext uri="{9D8B030D-6E8A-4147-A177-3AD203B41FA5}">
                      <a16:colId xmlns:a16="http://schemas.microsoft.com/office/drawing/2014/main" val="1493835000"/>
                    </a:ext>
                  </a:extLst>
                </a:gridCol>
                <a:gridCol w="2921476">
                  <a:extLst>
                    <a:ext uri="{9D8B030D-6E8A-4147-A177-3AD203B41FA5}">
                      <a16:colId xmlns:a16="http://schemas.microsoft.com/office/drawing/2014/main" val="3993542424"/>
                    </a:ext>
                  </a:extLst>
                </a:gridCol>
                <a:gridCol w="6516988">
                  <a:extLst>
                    <a:ext uri="{9D8B030D-6E8A-4147-A177-3AD203B41FA5}">
                      <a16:colId xmlns:a16="http://schemas.microsoft.com/office/drawing/2014/main" val="864394475"/>
                    </a:ext>
                  </a:extLst>
                </a:gridCol>
              </a:tblGrid>
              <a:tr h="457201">
                <a:tc>
                  <a:txBody>
                    <a:bodyPr/>
                    <a:lstStyle/>
                    <a:p>
                      <a:pPr marL="0" marR="3175" indent="0" algn="ctr">
                        <a:lnSpc>
                          <a:spcPct val="107000"/>
                        </a:lnSpc>
                        <a:spcBef>
                          <a:spcPts val="0"/>
                        </a:spcBef>
                        <a:spcAft>
                          <a:spcPts val="0"/>
                        </a:spcAft>
                      </a:pPr>
                      <a:r>
                        <a:rPr lang="en-US" sz="2000">
                          <a:effectLst/>
                        </a:rPr>
                        <a:t>Amount </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a:effectLst/>
                        </a:rPr>
                        <a:t>Duration </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a:effectLst/>
                        </a:rPr>
                        <a:t>Project Examples</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55F51"/>
                    </a:solidFill>
                  </a:tcPr>
                </a:tc>
                <a:extLst>
                  <a:ext uri="{0D108BD9-81ED-4DB2-BD59-A6C34878D82A}">
                    <a16:rowId xmlns:a16="http://schemas.microsoft.com/office/drawing/2014/main" val="2329745291"/>
                  </a:ext>
                </a:extLst>
              </a:tr>
              <a:tr h="2377377">
                <a:tc>
                  <a:txBody>
                    <a:bodyPr/>
                    <a:lstStyle/>
                    <a:p>
                      <a:pPr marL="0" marR="635" indent="0" algn="ctr">
                        <a:lnSpc>
                          <a:spcPct val="107000"/>
                        </a:lnSpc>
                        <a:spcBef>
                          <a:spcPts val="0"/>
                        </a:spcBef>
                        <a:spcAft>
                          <a:spcPts val="0"/>
                        </a:spcAft>
                      </a:pPr>
                      <a:r>
                        <a:rPr lang="en-US" sz="2000" b="1">
                          <a:solidFill>
                            <a:schemeClr val="bg1"/>
                          </a:solidFill>
                          <a:effectLst/>
                          <a:latin typeface="+mn-lt"/>
                          <a:ea typeface="Calibri" panose="020F0502020204030204" pitchFamily="34" charset="0"/>
                          <a:cs typeface="Times New Roman" panose="02020603050405020304" pitchFamily="18" charset="0"/>
                        </a:rPr>
                        <a:t>$50,000 - $100,000</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455F51"/>
                    </a:solidFill>
                  </a:tcPr>
                </a:tc>
                <a:tc>
                  <a:txBody>
                    <a:bodyPr/>
                    <a:lstStyle/>
                    <a:p>
                      <a:pPr marL="0" marR="1270" indent="0" algn="ctr">
                        <a:lnSpc>
                          <a:spcPct val="107000"/>
                        </a:lnSpc>
                        <a:spcBef>
                          <a:spcPts val="0"/>
                        </a:spcBef>
                        <a:spcAft>
                          <a:spcPts val="0"/>
                        </a:spcAft>
                      </a:pPr>
                      <a:r>
                        <a:rPr lang="en-US" sz="2000" b="0">
                          <a:solidFill>
                            <a:srgbClr val="000000"/>
                          </a:solidFill>
                          <a:effectLst/>
                          <a:latin typeface="+mn-lt"/>
                          <a:ea typeface="Calibri" panose="020F0502020204030204" pitchFamily="34" charset="0"/>
                          <a:cs typeface="Times New Roman" panose="02020603050405020304" pitchFamily="18" charset="0"/>
                        </a:rPr>
                        <a:t>24 Months (2 Years)</a:t>
                      </a:r>
                    </a:p>
                  </a:txBody>
                  <a:tcPr marL="68580" marR="68580" marT="0" marB="0">
                    <a:lnB w="12700" cap="flat" cmpd="sng" algn="ctr">
                      <a:solidFill>
                        <a:schemeClr val="tx1"/>
                      </a:solidFill>
                      <a:prstDash val="solid"/>
                      <a:round/>
                      <a:headEnd type="none" w="med" len="med"/>
                      <a:tailEnd type="none" w="med" len="med"/>
                    </a:lnB>
                  </a:tcPr>
                </a:tc>
                <a:tc>
                  <a:txBody>
                    <a:bodyPr/>
                    <a:lstStyle/>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Identify and analyze new or improved strategies for vendor and producer recruitment, training, or both. </a:t>
                      </a:r>
                    </a:p>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Develop or revise strategies or plans for vendor and producer recruitment, training, or both. </a:t>
                      </a:r>
                    </a:p>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Design materials for vendor and producer recruitment, training, or both. </a:t>
                      </a:r>
                    </a:p>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Implement plans for vendor and producer recruitment, training, or both. </a:t>
                      </a:r>
                    </a:p>
                    <a:p>
                      <a:pPr marL="471170" marR="1270" indent="-342900">
                        <a:lnSpc>
                          <a:spcPct val="107000"/>
                        </a:lnSpc>
                        <a:spcBef>
                          <a:spcPts val="0"/>
                        </a:spcBef>
                        <a:spcAft>
                          <a:spcPts val="0"/>
                        </a:spcAft>
                        <a:buFont typeface="Arial" panose="020B0604020202020204" pitchFamily="34" charset="0"/>
                        <a:buChar char="•"/>
                      </a:pPr>
                      <a:r>
                        <a:rPr lang="en-US" sz="2000" b="0">
                          <a:solidFill>
                            <a:srgbClr val="000000"/>
                          </a:solidFill>
                          <a:effectLst/>
                          <a:latin typeface="+mn-lt"/>
                          <a:ea typeface="Calibri" panose="020F0502020204030204" pitchFamily="34" charset="0"/>
                          <a:cs typeface="Times New Roman" panose="02020603050405020304" pitchFamily="18" charset="0"/>
                        </a:rPr>
                        <a:t>Evaluate outcomes related to vendor and producer recruitment, training, or both.</a:t>
                      </a: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0718610"/>
                  </a:ext>
                </a:extLst>
              </a:tr>
            </a:tbl>
          </a:graphicData>
        </a:graphic>
      </p:graphicFrame>
    </p:spTree>
    <p:extLst>
      <p:ext uri="{BB962C8B-B14F-4D97-AF65-F5344CB8AC3E}">
        <p14:creationId xmlns:p14="http://schemas.microsoft.com/office/powerpoint/2010/main" val="2860795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44B6CC-D660-F942-E3AE-899BCF874D21}"/>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rcRect t="16142" b="16142"/>
          <a:stretch/>
        </p:blipFill>
        <p:spPr>
          <a:xfrm>
            <a:off x="-208794" y="1032667"/>
            <a:ext cx="12938735" cy="5825333"/>
          </a:xfrm>
          <a:prstGeom prst="rect">
            <a:avLst/>
          </a:prstGeom>
        </p:spPr>
      </p:pic>
      <p:sp>
        <p:nvSpPr>
          <p:cNvPr id="2" name="Title 1">
            <a:extLst>
              <a:ext uri="{FF2B5EF4-FFF2-40B4-BE49-F238E27FC236}">
                <a16:creationId xmlns:a16="http://schemas.microsoft.com/office/drawing/2014/main" id="{8726354A-9DDE-4A1F-A0E0-04BA6FA6478F}"/>
              </a:ext>
            </a:extLst>
          </p:cNvPr>
          <p:cNvSpPr>
            <a:spLocks noGrp="1"/>
          </p:cNvSpPr>
          <p:nvPr>
            <p:ph type="title" idx="4294967295"/>
          </p:nvPr>
        </p:nvSpPr>
        <p:spPr>
          <a:xfrm>
            <a:off x="-208794" y="3429000"/>
            <a:ext cx="12400794" cy="762786"/>
          </a:xfrm>
          <a:solidFill>
            <a:schemeClr val="bg1"/>
          </a:solidFill>
        </p:spPr>
        <p:txBody>
          <a:bodyPr>
            <a:noAutofit/>
          </a:bodyPr>
          <a:lstStyle/>
          <a:p>
            <a:pPr algn="ctr"/>
            <a:r>
              <a:rPr lang="en-US"/>
              <a:t>Review Process</a:t>
            </a:r>
          </a:p>
        </p:txBody>
      </p:sp>
    </p:spTree>
    <p:extLst>
      <p:ext uri="{BB962C8B-B14F-4D97-AF65-F5344CB8AC3E}">
        <p14:creationId xmlns:p14="http://schemas.microsoft.com/office/powerpoint/2010/main" val="3329677036"/>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MS fonts">
      <a:majorFont>
        <a:latin typeface="Bookman Old Style"/>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aa16a7f6-ad7c-47b6-99e8-107db7961b82">THTAUHCSY2F2-1989373548-1963</_dlc_DocId>
    <_dlc_DocIdUrl xmlns="aa16a7f6-ad7c-47b6-99e8-107db7961b82">
      <Url>https://usdagcc.sharepoint.com/sites/ams/AMS-TMIntranet/AMS-GD/_layouts/15/DocIdRedir.aspx?ID=THTAUHCSY2F2-1989373548-1963</Url>
      <Description>THTAUHCSY2F2-1989373548-1963</Description>
    </_dlc_DocIdUrl>
    <SharedWithUsers xmlns="aa16a7f6-ad7c-47b6-99e8-107db7961b82">
      <UserInfo>
        <DisplayName>Kovacs, Tricia - AMS</DisplayName>
        <AccountId>1294</AccountId>
        <AccountType/>
      </UserInfo>
    </SharedWithUsers>
    <Decision xmlns="8eb951dc-740a-441a-8434-4d71955c9c51" xsi:nil="true"/>
    <Notes xmlns="8eb951dc-740a-441a-8434-4d71955c9c51" xsi:nil="true"/>
    <Action xmlns="8eb951dc-740a-441a-8434-4d71955c9c5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5B08A6C674F144EAC8AB3E8F5A04B30" ma:contentTypeVersion="4178" ma:contentTypeDescription="Create a new document." ma:contentTypeScope="" ma:versionID="e8778a9a3ebdd0346def080b090b27d1">
  <xsd:schema xmlns:xsd="http://www.w3.org/2001/XMLSchema" xmlns:xs="http://www.w3.org/2001/XMLSchema" xmlns:p="http://schemas.microsoft.com/office/2006/metadata/properties" xmlns:ns2="aa16a7f6-ad7c-47b6-99e8-107db7961b82" xmlns:ns3="8eb951dc-740a-441a-8434-4d71955c9c51" targetNamespace="http://schemas.microsoft.com/office/2006/metadata/properties" ma:root="true" ma:fieldsID="d0887feef4053c46f0f3e54cfa32da33" ns2:_="" ns3:_="">
    <xsd:import namespace="aa16a7f6-ad7c-47b6-99e8-107db7961b82"/>
    <xsd:import namespace="8eb951dc-740a-441a-8434-4d71955c9c5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3:MediaServiceObjectDetectorVersions" minOccurs="0"/>
                <xsd:element ref="ns3:MediaServiceSearchProperties" minOccurs="0"/>
                <xsd:element ref="ns3:Notes" minOccurs="0"/>
                <xsd:element ref="ns3:MediaServiceGenerationTime" minOccurs="0"/>
                <xsd:element ref="ns3:MediaServiceEventHashCode" minOccurs="0"/>
                <xsd:element ref="ns3:Decision" minOccurs="0"/>
                <xsd:element ref="ns3: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16a7f6-ad7c-47b6-99e8-107db7961b8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951dc-740a-441a-8434-4d71955c9c5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Notes" ma:index="19" nillable="true" ma:displayName="Notes" ma:format="Dropdown" ma:internalName="Notes">
      <xsd:simpleType>
        <xsd:restriction base="dms:Text">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Decision" ma:index="22" nillable="true" ma:displayName="Decision" ma:format="Dropdown" ma:internalName="Decision">
      <xsd:simpleType>
        <xsd:restriction base="dms:Choice">
          <xsd:enumeration value="Grants.gov Conf. Requested"/>
          <xsd:enumeration value="Approved for Consideration"/>
          <xsd:enumeration value="Denied"/>
        </xsd:restriction>
      </xsd:simpleType>
    </xsd:element>
    <xsd:element name="Action" ma:index="23" nillable="true" ma:displayName="Action" ma:format="Dropdown" ma:internalName="Ac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0F9064-F23E-4A4C-86DF-1616FD009D0A}">
  <ds:schemaRefs>
    <ds:schemaRef ds:uri="http://schemas.microsoft.com/sharepoint/events"/>
  </ds:schemaRefs>
</ds:datastoreItem>
</file>

<file path=customXml/itemProps2.xml><?xml version="1.0" encoding="utf-8"?>
<ds:datastoreItem xmlns:ds="http://schemas.openxmlformats.org/officeDocument/2006/customXml" ds:itemID="{2C4E32A6-B13E-4DB0-93FC-BB2C1D6DA333}">
  <ds:schemaRefs>
    <ds:schemaRef ds:uri="8eb951dc-740a-441a-8434-4d71955c9c51"/>
    <ds:schemaRef ds:uri="aa16a7f6-ad7c-47b6-99e8-107db7961b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C5B1107-9D4A-4589-948D-CE2191F02CAD}">
  <ds:schemaRefs>
    <ds:schemaRef ds:uri="http://schemas.microsoft.com/sharepoint/v3/contenttype/forms"/>
  </ds:schemaRefs>
</ds:datastoreItem>
</file>

<file path=customXml/itemProps4.xml><?xml version="1.0" encoding="utf-8"?>
<ds:datastoreItem xmlns:ds="http://schemas.openxmlformats.org/officeDocument/2006/customXml" ds:itemID="{B044C508-E6AC-4357-AA6F-C8774DD4638B}">
  <ds:schemaRefs>
    <ds:schemaRef ds:uri="8eb951dc-740a-441a-8434-4d71955c9c51"/>
    <ds:schemaRef ds:uri="aa16a7f6-ad7c-47b6-99e8-107db7961b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d5b36e7-01ee-4ebc-867e-e03cfa0d4697}" enabled="0" method="" siteId="{ed5b36e7-01ee-4ebc-867e-e03cfa0d4697}"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34</Slides>
  <Notes>34</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Local Food Promotion Program</vt:lpstr>
      <vt:lpstr>Agenda</vt:lpstr>
      <vt:lpstr>Program Purpose</vt:lpstr>
      <vt:lpstr>Four Project Types in FY25</vt:lpstr>
      <vt:lpstr>Planning</vt:lpstr>
      <vt:lpstr>Implementation</vt:lpstr>
      <vt:lpstr>Turnkey Marketing and Promotion</vt:lpstr>
      <vt:lpstr>Turnkey Recruitment and Training</vt:lpstr>
      <vt:lpstr>Review Process</vt:lpstr>
      <vt:lpstr>Review Process Overview</vt:lpstr>
      <vt:lpstr>Conflict of Interest/Confidentiality</vt:lpstr>
      <vt:lpstr>Reviewer Responsibilities</vt:lpstr>
      <vt:lpstr>Panel Chair Responsibilities</vt:lpstr>
      <vt:lpstr>Reviewer Tools &amp; Resources</vt:lpstr>
      <vt:lpstr>Scoring Matrix</vt:lpstr>
      <vt:lpstr>Scoring Matrix (continued)</vt:lpstr>
      <vt:lpstr>Reviewer Comments</vt:lpstr>
      <vt:lpstr>Weak vs. Adequate Comments</vt:lpstr>
      <vt:lpstr>Evaluation Criteria</vt:lpstr>
      <vt:lpstr>Key Items to Look For</vt:lpstr>
      <vt:lpstr>Key Items to Look For (continued)</vt:lpstr>
      <vt:lpstr>General Evaluation</vt:lpstr>
      <vt:lpstr>Capacity Building &amp;  CTA Scoring Breakdown</vt:lpstr>
      <vt:lpstr>Turnkey Scoring Breakdown</vt:lpstr>
      <vt:lpstr>Alignment and Intent (25 pts)</vt:lpstr>
      <vt:lpstr>Technical Merit (25 pts)</vt:lpstr>
      <vt:lpstr>Achievability (15 pts)</vt:lpstr>
      <vt:lpstr>Expertise and Partners (20 pts)</vt:lpstr>
      <vt:lpstr>Fiscal Plan and Resources (15 pts)</vt:lpstr>
      <vt:lpstr>Cost Allowability</vt:lpstr>
      <vt:lpstr>Reviewer Timeline</vt:lpstr>
      <vt:lpstr>Review Timeline</vt:lpstr>
      <vt:lpstr>Contact Information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Food Promotion Program Reviewer Training</dc:title>
  <dc:creator>United States Department of Agriculture</dc:creator>
  <cp:revision>1</cp:revision>
  <dcterms:created xsi:type="dcterms:W3CDTF">2018-09-17T15:05:47Z</dcterms:created>
  <dcterms:modified xsi:type="dcterms:W3CDTF">2025-07-31T16:57:34Z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0x01010035B08A6C674F144EAC8AB3E8F5A04B30</vt:lpwstr>
  </property>
  <property fmtid="{D5CDD505-2E9C-101B-9397-08002B2CF9AE}" pid="3" name="_dlc_DocIdItemGuid">
    <vt:lpwstr>1f9623af-3b9b-491e-a19d-cce42b27aead</vt:lpwstr>
  </property>
</Properties>
</file>